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8" r:id="rId14"/>
    <p:sldId id="269" r:id="rId15"/>
    <p:sldId id="272" r:id="rId16"/>
    <p:sldId id="271" r:id="rId17"/>
    <p:sldId id="273" r:id="rId18"/>
    <p:sldId id="274" r:id="rId19"/>
    <p:sldId id="270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13ABA3-34D4-4882-B8FF-6204F2DB3B67}" v="88" dt="2025-10-17T08:58:02.4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6" autoAdjust="0"/>
    <p:restoredTop sz="86379" autoAdjust="0"/>
  </p:normalViewPr>
  <p:slideViewPr>
    <p:cSldViewPr snapToGrid="0">
      <p:cViewPr varScale="1">
        <p:scale>
          <a:sx n="109" d="100"/>
          <a:sy n="109" d="100"/>
        </p:scale>
        <p:origin x="114" y="6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gnar Bragstad" userId="8b567c54-db8b-4e53-b2a7-fc43d29ac6b3" providerId="ADAL" clId="{2B43976A-ADEF-483F-8286-715D4D2F4D71}"/>
    <pc:docChg chg="undo custSel addSld delSld modSld sldOrd">
      <pc:chgData name="Ragnar Bragstad" userId="8b567c54-db8b-4e53-b2a7-fc43d29ac6b3" providerId="ADAL" clId="{2B43976A-ADEF-483F-8286-715D4D2F4D71}" dt="2025-10-17T11:02:02.180" v="2572" actId="947"/>
      <pc:docMkLst>
        <pc:docMk/>
      </pc:docMkLst>
      <pc:sldChg chg="modSp modTransition">
        <pc:chgData name="Ragnar Bragstad" userId="8b567c54-db8b-4e53-b2a7-fc43d29ac6b3" providerId="ADAL" clId="{2B43976A-ADEF-483F-8286-715D4D2F4D71}" dt="2025-10-13T18:34:06.225" v="38"/>
        <pc:sldMkLst>
          <pc:docMk/>
          <pc:sldMk cId="2907818927" sldId="256"/>
        </pc:sldMkLst>
        <pc:spChg chg="mod">
          <ac:chgData name="Ragnar Bragstad" userId="8b567c54-db8b-4e53-b2a7-fc43d29ac6b3" providerId="ADAL" clId="{2B43976A-ADEF-483F-8286-715D4D2F4D71}" dt="2025-10-13T18:34:06.225" v="38"/>
          <ac:spMkLst>
            <pc:docMk/>
            <pc:sldMk cId="2907818927" sldId="256"/>
            <ac:spMk id="2" creationId="{43459E7D-551E-4FF5-2C05-A0F7E3A42765}"/>
          </ac:spMkLst>
        </pc:spChg>
        <pc:spChg chg="mod">
          <ac:chgData name="Ragnar Bragstad" userId="8b567c54-db8b-4e53-b2a7-fc43d29ac6b3" providerId="ADAL" clId="{2B43976A-ADEF-483F-8286-715D4D2F4D71}" dt="2025-10-13T18:34:06.225" v="38"/>
          <ac:spMkLst>
            <pc:docMk/>
            <pc:sldMk cId="2907818927" sldId="256"/>
            <ac:spMk id="3" creationId="{26DB76EF-A9B6-AD55-02F9-E56C0414F6AA}"/>
          </ac:spMkLst>
        </pc:spChg>
      </pc:sldChg>
      <pc:sldChg chg="addSp modSp mod modTransition modNotesTx">
        <pc:chgData name="Ragnar Bragstad" userId="8b567c54-db8b-4e53-b2a7-fc43d29ac6b3" providerId="ADAL" clId="{2B43976A-ADEF-483F-8286-715D4D2F4D71}" dt="2025-10-17T08:56:55.835" v="2376" actId="6549"/>
        <pc:sldMkLst>
          <pc:docMk/>
          <pc:sldMk cId="2968975769" sldId="257"/>
        </pc:sldMkLst>
        <pc:spChg chg="mod">
          <ac:chgData name="Ragnar Bragstad" userId="8b567c54-db8b-4e53-b2a7-fc43d29ac6b3" providerId="ADAL" clId="{2B43976A-ADEF-483F-8286-715D4D2F4D71}" dt="2025-10-13T18:34:06.225" v="38"/>
          <ac:spMkLst>
            <pc:docMk/>
            <pc:sldMk cId="2968975769" sldId="257"/>
            <ac:spMk id="2" creationId="{12CC1D63-C584-7A14-062F-9B643FF5F20E}"/>
          </ac:spMkLst>
        </pc:spChg>
        <pc:spChg chg="add mod">
          <ac:chgData name="Ragnar Bragstad" userId="8b567c54-db8b-4e53-b2a7-fc43d29ac6b3" providerId="ADAL" clId="{2B43976A-ADEF-483F-8286-715D4D2F4D71}" dt="2025-10-17T08:48:49.882" v="2275" actId="20577"/>
          <ac:spMkLst>
            <pc:docMk/>
            <pc:sldMk cId="2968975769" sldId="257"/>
            <ac:spMk id="3" creationId="{24DE6B2E-40EF-D936-90EA-885A4445DF5A}"/>
          </ac:spMkLst>
        </pc:spChg>
        <pc:spChg chg="mod">
          <ac:chgData name="Ragnar Bragstad" userId="8b567c54-db8b-4e53-b2a7-fc43d29ac6b3" providerId="ADAL" clId="{2B43976A-ADEF-483F-8286-715D4D2F4D71}" dt="2025-10-17T08:46:32.429" v="2060" actId="14100"/>
          <ac:spMkLst>
            <pc:docMk/>
            <pc:sldMk cId="2968975769" sldId="257"/>
            <ac:spMk id="8" creationId="{D8E0CD89-B092-94D2-8586-B0DE14308EF6}"/>
          </ac:spMkLst>
        </pc:spChg>
        <pc:spChg chg="mod">
          <ac:chgData name="Ragnar Bragstad" userId="8b567c54-db8b-4e53-b2a7-fc43d29ac6b3" providerId="ADAL" clId="{2B43976A-ADEF-483F-8286-715D4D2F4D71}" dt="2025-10-17T08:46:37.521" v="2061" actId="14100"/>
          <ac:spMkLst>
            <pc:docMk/>
            <pc:sldMk cId="2968975769" sldId="257"/>
            <ac:spMk id="9" creationId="{64AD5936-4145-0A5D-8774-D398A61B4EF5}"/>
          </ac:spMkLst>
        </pc:spChg>
      </pc:sldChg>
      <pc:sldChg chg="addSp delSp modSp new mod modTransition modClrScheme chgLayout">
        <pc:chgData name="Ragnar Bragstad" userId="8b567c54-db8b-4e53-b2a7-fc43d29ac6b3" providerId="ADAL" clId="{2B43976A-ADEF-483F-8286-715D4D2F4D71}" dt="2025-10-13T18:34:57.859" v="43"/>
        <pc:sldMkLst>
          <pc:docMk/>
          <pc:sldMk cId="910196207" sldId="258"/>
        </pc:sldMkLst>
        <pc:spChg chg="add mod ord">
          <ac:chgData name="Ragnar Bragstad" userId="8b567c54-db8b-4e53-b2a7-fc43d29ac6b3" providerId="ADAL" clId="{2B43976A-ADEF-483F-8286-715D4D2F4D71}" dt="2025-10-13T18:34:41.213" v="42"/>
          <ac:spMkLst>
            <pc:docMk/>
            <pc:sldMk cId="910196207" sldId="258"/>
            <ac:spMk id="5" creationId="{F94B5356-2E8F-1DA2-AFD4-430687FFF8A7}"/>
          </ac:spMkLst>
        </pc:spChg>
        <pc:graphicFrameChg chg="add mod ord">
          <ac:chgData name="Ragnar Bragstad" userId="8b567c54-db8b-4e53-b2a7-fc43d29ac6b3" providerId="ADAL" clId="{2B43976A-ADEF-483F-8286-715D4D2F4D71}" dt="2025-10-13T18:34:57.859" v="43"/>
          <ac:graphicFrameMkLst>
            <pc:docMk/>
            <pc:sldMk cId="910196207" sldId="258"/>
            <ac:graphicFrameMk id="10" creationId="{FE14EFB7-B631-05B6-9A94-E77B8FA4414C}"/>
          </ac:graphicFrameMkLst>
        </pc:graphicFrameChg>
      </pc:sldChg>
      <pc:sldChg chg="addSp delSp modSp new mod modClrScheme chgLayout modNotesTx">
        <pc:chgData name="Ragnar Bragstad" userId="8b567c54-db8b-4e53-b2a7-fc43d29ac6b3" providerId="ADAL" clId="{2B43976A-ADEF-483F-8286-715D4D2F4D71}" dt="2025-10-17T08:57:03.771" v="2377" actId="6549"/>
        <pc:sldMkLst>
          <pc:docMk/>
          <pc:sldMk cId="2514086329" sldId="259"/>
        </pc:sldMkLst>
        <pc:spChg chg="add mod ord">
          <ac:chgData name="Ragnar Bragstad" userId="8b567c54-db8b-4e53-b2a7-fc43d29ac6b3" providerId="ADAL" clId="{2B43976A-ADEF-483F-8286-715D4D2F4D71}" dt="2025-10-17T08:17:28.155" v="1885" actId="20577"/>
          <ac:spMkLst>
            <pc:docMk/>
            <pc:sldMk cId="2514086329" sldId="259"/>
            <ac:spMk id="4" creationId="{AC979805-21D6-AB28-8236-DEF5C9870A1F}"/>
          </ac:spMkLst>
        </pc:spChg>
        <pc:spChg chg="add mod ord">
          <ac:chgData name="Ragnar Bragstad" userId="8b567c54-db8b-4e53-b2a7-fc43d29ac6b3" providerId="ADAL" clId="{2B43976A-ADEF-483F-8286-715D4D2F4D71}" dt="2025-10-17T08:45:56.251" v="2059" actId="6549"/>
          <ac:spMkLst>
            <pc:docMk/>
            <pc:sldMk cId="2514086329" sldId="259"/>
            <ac:spMk id="5" creationId="{F8E76AF8-A3CE-9898-1788-E6D41FF739FF}"/>
          </ac:spMkLst>
        </pc:spChg>
      </pc:sldChg>
      <pc:sldChg chg="addSp delSp modSp new mod ord modClrScheme chgLayout modNotesTx">
        <pc:chgData name="Ragnar Bragstad" userId="8b567c54-db8b-4e53-b2a7-fc43d29ac6b3" providerId="ADAL" clId="{2B43976A-ADEF-483F-8286-715D4D2F4D71}" dt="2025-10-17T11:02:02.180" v="2572" actId="947"/>
        <pc:sldMkLst>
          <pc:docMk/>
          <pc:sldMk cId="2361092000" sldId="260"/>
        </pc:sldMkLst>
        <pc:spChg chg="add mod">
          <ac:chgData name="Ragnar Bragstad" userId="8b567c54-db8b-4e53-b2a7-fc43d29ac6b3" providerId="ADAL" clId="{2B43976A-ADEF-483F-8286-715D4D2F4D71}" dt="2025-10-17T11:02:02.180" v="2572" actId="947"/>
          <ac:spMkLst>
            <pc:docMk/>
            <pc:sldMk cId="2361092000" sldId="260"/>
            <ac:spMk id="2" creationId="{C48A75EE-FFA7-18C8-A110-163F935710FC}"/>
          </ac:spMkLst>
        </pc:spChg>
        <pc:spChg chg="add mod ord">
          <ac:chgData name="Ragnar Bragstad" userId="8b567c54-db8b-4e53-b2a7-fc43d29ac6b3" providerId="ADAL" clId="{2B43976A-ADEF-483F-8286-715D4D2F4D71}" dt="2025-10-14T20:51:26.591" v="1811" actId="403"/>
          <ac:spMkLst>
            <pc:docMk/>
            <pc:sldMk cId="2361092000" sldId="260"/>
            <ac:spMk id="6" creationId="{61C78E3D-D528-E036-6885-9136FB90C2E8}"/>
          </ac:spMkLst>
        </pc:spChg>
        <pc:spChg chg="add mod ord">
          <ac:chgData name="Ragnar Bragstad" userId="8b567c54-db8b-4e53-b2a7-fc43d29ac6b3" providerId="ADAL" clId="{2B43976A-ADEF-483F-8286-715D4D2F4D71}" dt="2025-10-14T20:51:16.175" v="1809" actId="1076"/>
          <ac:spMkLst>
            <pc:docMk/>
            <pc:sldMk cId="2361092000" sldId="260"/>
            <ac:spMk id="7" creationId="{D331E43D-E909-2966-DD18-9F997C576248}"/>
          </ac:spMkLst>
        </pc:spChg>
        <pc:spChg chg="add mod ord">
          <ac:chgData name="Ragnar Bragstad" userId="8b567c54-db8b-4e53-b2a7-fc43d29ac6b3" providerId="ADAL" clId="{2B43976A-ADEF-483F-8286-715D4D2F4D71}" dt="2025-10-14T20:49:46.322" v="1803" actId="1076"/>
          <ac:spMkLst>
            <pc:docMk/>
            <pc:sldMk cId="2361092000" sldId="260"/>
            <ac:spMk id="8" creationId="{741E3BD9-04A8-5F8A-BE16-3DB053F33740}"/>
          </ac:spMkLst>
        </pc:spChg>
        <pc:graphicFrameChg chg="add mod ord modGraphic">
          <ac:chgData name="Ragnar Bragstad" userId="8b567c54-db8b-4e53-b2a7-fc43d29ac6b3" providerId="ADAL" clId="{2B43976A-ADEF-483F-8286-715D4D2F4D71}" dt="2025-10-14T20:50:57.778" v="1808" actId="14734"/>
          <ac:graphicFrameMkLst>
            <pc:docMk/>
            <pc:sldMk cId="2361092000" sldId="260"/>
            <ac:graphicFrameMk id="4" creationId="{88A441C1-F10F-CCB5-2FA9-9C3F2A6F0A47}"/>
          </ac:graphicFrameMkLst>
        </pc:graphicFrameChg>
        <pc:graphicFrameChg chg="add mod modGraphic">
          <ac:chgData name="Ragnar Bragstad" userId="8b567c54-db8b-4e53-b2a7-fc43d29ac6b3" providerId="ADAL" clId="{2B43976A-ADEF-483F-8286-715D4D2F4D71}" dt="2025-10-14T20:49:17.539" v="1799" actId="1076"/>
          <ac:graphicFrameMkLst>
            <pc:docMk/>
            <pc:sldMk cId="2361092000" sldId="260"/>
            <ac:graphicFrameMk id="5" creationId="{4B58F1B3-4420-2AEF-DC99-46D9B1F655E0}"/>
          </ac:graphicFrameMkLst>
        </pc:graphicFrameChg>
      </pc:sldChg>
      <pc:sldChg chg="addSp delSp modSp new mod modClrScheme chgLayout modNotesTx">
        <pc:chgData name="Ragnar Bragstad" userId="8b567c54-db8b-4e53-b2a7-fc43d29ac6b3" providerId="ADAL" clId="{2B43976A-ADEF-483F-8286-715D4D2F4D71}" dt="2025-10-17T08:56:28.446" v="2374" actId="6549"/>
        <pc:sldMkLst>
          <pc:docMk/>
          <pc:sldMk cId="1482121835" sldId="261"/>
        </pc:sldMkLst>
        <pc:spChg chg="add mod">
          <ac:chgData name="Ragnar Bragstad" userId="8b567c54-db8b-4e53-b2a7-fc43d29ac6b3" providerId="ADAL" clId="{2B43976A-ADEF-483F-8286-715D4D2F4D71}" dt="2025-10-17T08:52:15.741" v="2357" actId="1076"/>
          <ac:spMkLst>
            <pc:docMk/>
            <pc:sldMk cId="1482121835" sldId="261"/>
            <ac:spMk id="2" creationId="{D8CD3892-3649-B687-2301-A5F6002F61E1}"/>
          </ac:spMkLst>
        </pc:spChg>
        <pc:spChg chg="add mod">
          <ac:chgData name="Ragnar Bragstad" userId="8b567c54-db8b-4e53-b2a7-fc43d29ac6b3" providerId="ADAL" clId="{2B43976A-ADEF-483F-8286-715D4D2F4D71}" dt="2025-10-17T08:52:08.840" v="2356" actId="1076"/>
          <ac:spMkLst>
            <pc:docMk/>
            <pc:sldMk cId="1482121835" sldId="261"/>
            <ac:spMk id="3" creationId="{4DEE9E36-A4B3-C478-C2C3-4FEEBA73021C}"/>
          </ac:spMkLst>
        </pc:spChg>
        <pc:spChg chg="add mod ord">
          <ac:chgData name="Ragnar Bragstad" userId="8b567c54-db8b-4e53-b2a7-fc43d29ac6b3" providerId="ADAL" clId="{2B43976A-ADEF-483F-8286-715D4D2F4D71}" dt="2025-10-13T21:21:18.131" v="680" actId="113"/>
          <ac:spMkLst>
            <pc:docMk/>
            <pc:sldMk cId="1482121835" sldId="261"/>
            <ac:spMk id="7" creationId="{DE455EB0-4AC6-4738-7A06-6F499D130BF8}"/>
          </ac:spMkLst>
        </pc:spChg>
        <pc:picChg chg="add mod">
          <ac:chgData name="Ragnar Bragstad" userId="8b567c54-db8b-4e53-b2a7-fc43d29ac6b3" providerId="ADAL" clId="{2B43976A-ADEF-483F-8286-715D4D2F4D71}" dt="2025-10-17T08:50:07.598" v="2276" actId="1076"/>
          <ac:picMkLst>
            <pc:docMk/>
            <pc:sldMk cId="1482121835" sldId="261"/>
            <ac:picMk id="10" creationId="{DB3F2B11-642E-B7DA-84D8-3230856E4CA0}"/>
          </ac:picMkLst>
        </pc:picChg>
        <pc:picChg chg="add mod">
          <ac:chgData name="Ragnar Bragstad" userId="8b567c54-db8b-4e53-b2a7-fc43d29ac6b3" providerId="ADAL" clId="{2B43976A-ADEF-483F-8286-715D4D2F4D71}" dt="2025-10-17T08:50:17.070" v="2278" actId="1076"/>
          <ac:picMkLst>
            <pc:docMk/>
            <pc:sldMk cId="1482121835" sldId="261"/>
            <ac:picMk id="11" creationId="{A61155D7-A76F-E1B8-E6DE-5F52DEE5814C}"/>
          </ac:picMkLst>
        </pc:picChg>
      </pc:sldChg>
      <pc:sldChg chg="addSp delSp modSp new mod modClrScheme chgLayout modNotesTx">
        <pc:chgData name="Ragnar Bragstad" userId="8b567c54-db8b-4e53-b2a7-fc43d29ac6b3" providerId="ADAL" clId="{2B43976A-ADEF-483F-8286-715D4D2F4D71}" dt="2025-10-17T08:56:18.228" v="2373" actId="6549"/>
        <pc:sldMkLst>
          <pc:docMk/>
          <pc:sldMk cId="3572165046" sldId="262"/>
        </pc:sldMkLst>
        <pc:spChg chg="add mod">
          <ac:chgData name="Ragnar Bragstad" userId="8b567c54-db8b-4e53-b2a7-fc43d29ac6b3" providerId="ADAL" clId="{2B43976A-ADEF-483F-8286-715D4D2F4D71}" dt="2025-10-13T21:19:57.449" v="677" actId="1076"/>
          <ac:spMkLst>
            <pc:docMk/>
            <pc:sldMk cId="3572165046" sldId="262"/>
            <ac:spMk id="7" creationId="{1B42AA0A-F35D-F084-E472-541AEEA1D037}"/>
          </ac:spMkLst>
        </pc:spChg>
        <pc:graphicFrameChg chg="add mod modGraphic">
          <ac:chgData name="Ragnar Bragstad" userId="8b567c54-db8b-4e53-b2a7-fc43d29ac6b3" providerId="ADAL" clId="{2B43976A-ADEF-483F-8286-715D4D2F4D71}" dt="2025-10-14T07:27:35.595" v="1269" actId="20577"/>
          <ac:graphicFrameMkLst>
            <pc:docMk/>
            <pc:sldMk cId="3572165046" sldId="262"/>
            <ac:graphicFrameMk id="6" creationId="{94325E6B-95A3-DA27-5EC0-281C9E9F197C}"/>
          </ac:graphicFrameMkLst>
        </pc:graphicFrameChg>
      </pc:sldChg>
      <pc:sldChg chg="addSp modSp new mod modClrScheme chgLayout modNotesTx">
        <pc:chgData name="Ragnar Bragstad" userId="8b567c54-db8b-4e53-b2a7-fc43d29ac6b3" providerId="ADAL" clId="{2B43976A-ADEF-483F-8286-715D4D2F4D71}" dt="2025-10-17T08:56:04.912" v="2372" actId="6549"/>
        <pc:sldMkLst>
          <pc:docMk/>
          <pc:sldMk cId="616404749" sldId="263"/>
        </pc:sldMkLst>
        <pc:spChg chg="add mod ord">
          <ac:chgData name="Ragnar Bragstad" userId="8b567c54-db8b-4e53-b2a7-fc43d29ac6b3" providerId="ADAL" clId="{2B43976A-ADEF-483F-8286-715D4D2F4D71}" dt="2025-10-14T21:19:29.233" v="1824" actId="14100"/>
          <ac:spMkLst>
            <pc:docMk/>
            <pc:sldMk cId="616404749" sldId="263"/>
            <ac:spMk id="4" creationId="{5B8A8356-D872-C7F1-EBC5-86AA6F63CB80}"/>
          </ac:spMkLst>
        </pc:spChg>
        <pc:spChg chg="add mod">
          <ac:chgData name="Ragnar Bragstad" userId="8b567c54-db8b-4e53-b2a7-fc43d29ac6b3" providerId="ADAL" clId="{2B43976A-ADEF-483F-8286-715D4D2F4D71}" dt="2025-10-13T21:53:42.184" v="752" actId="1076"/>
          <ac:spMkLst>
            <pc:docMk/>
            <pc:sldMk cId="616404749" sldId="263"/>
            <ac:spMk id="5" creationId="{BB5A4C7B-1291-17F4-1EFC-9237A4F80BF6}"/>
          </ac:spMkLst>
        </pc:spChg>
        <pc:picChg chg="add">
          <ac:chgData name="Ragnar Bragstad" userId="8b567c54-db8b-4e53-b2a7-fc43d29ac6b3" providerId="ADAL" clId="{2B43976A-ADEF-483F-8286-715D4D2F4D71}" dt="2025-10-13T21:35:50.370" v="681" actId="22"/>
          <ac:picMkLst>
            <pc:docMk/>
            <pc:sldMk cId="616404749" sldId="263"/>
            <ac:picMk id="3" creationId="{C1A73487-20D6-B36C-B029-72720B70794D}"/>
          </ac:picMkLst>
        </pc:picChg>
      </pc:sldChg>
      <pc:sldChg chg="addSp modSp new mod">
        <pc:chgData name="Ragnar Bragstad" userId="8b567c54-db8b-4e53-b2a7-fc43d29ac6b3" providerId="ADAL" clId="{2B43976A-ADEF-483F-8286-715D4D2F4D71}" dt="2025-10-13T21:53:53.448" v="754" actId="1076"/>
        <pc:sldMkLst>
          <pc:docMk/>
          <pc:sldMk cId="662358953" sldId="264"/>
        </pc:sldMkLst>
        <pc:spChg chg="add mod">
          <ac:chgData name="Ragnar Bragstad" userId="8b567c54-db8b-4e53-b2a7-fc43d29ac6b3" providerId="ADAL" clId="{2B43976A-ADEF-483F-8286-715D4D2F4D71}" dt="2025-10-13T21:52:01.725" v="710"/>
          <ac:spMkLst>
            <pc:docMk/>
            <pc:sldMk cId="662358953" sldId="264"/>
            <ac:spMk id="4" creationId="{CAA1C50B-2B98-35C9-6937-6EB9739DA536}"/>
          </ac:spMkLst>
        </pc:spChg>
        <pc:spChg chg="add mod">
          <ac:chgData name="Ragnar Bragstad" userId="8b567c54-db8b-4e53-b2a7-fc43d29ac6b3" providerId="ADAL" clId="{2B43976A-ADEF-483F-8286-715D4D2F4D71}" dt="2025-10-13T21:53:53.448" v="754" actId="1076"/>
          <ac:spMkLst>
            <pc:docMk/>
            <pc:sldMk cId="662358953" sldId="264"/>
            <ac:spMk id="5" creationId="{6652B951-93D9-A4D5-5949-DB33DFD2C5ED}"/>
          </ac:spMkLst>
        </pc:spChg>
        <pc:picChg chg="add">
          <ac:chgData name="Ragnar Bragstad" userId="8b567c54-db8b-4e53-b2a7-fc43d29ac6b3" providerId="ADAL" clId="{2B43976A-ADEF-483F-8286-715D4D2F4D71}" dt="2025-10-13T21:37:19.957" v="683" actId="22"/>
          <ac:picMkLst>
            <pc:docMk/>
            <pc:sldMk cId="662358953" sldId="264"/>
            <ac:picMk id="3" creationId="{54751163-B584-36C9-EC78-D5BBAA41FFA0}"/>
          </ac:picMkLst>
        </pc:picChg>
      </pc:sldChg>
      <pc:sldChg chg="addSp modSp new mod">
        <pc:chgData name="Ragnar Bragstad" userId="8b567c54-db8b-4e53-b2a7-fc43d29ac6b3" providerId="ADAL" clId="{2B43976A-ADEF-483F-8286-715D4D2F4D71}" dt="2025-10-13T21:54:04.607" v="756" actId="1076"/>
        <pc:sldMkLst>
          <pc:docMk/>
          <pc:sldMk cId="3985573968" sldId="265"/>
        </pc:sldMkLst>
        <pc:spChg chg="add mod">
          <ac:chgData name="Ragnar Bragstad" userId="8b567c54-db8b-4e53-b2a7-fc43d29ac6b3" providerId="ADAL" clId="{2B43976A-ADEF-483F-8286-715D4D2F4D71}" dt="2025-10-13T21:52:07.753" v="711"/>
          <ac:spMkLst>
            <pc:docMk/>
            <pc:sldMk cId="3985573968" sldId="265"/>
            <ac:spMk id="4" creationId="{43532C64-BF18-39E7-9BB7-9F07C9A88966}"/>
          </ac:spMkLst>
        </pc:spChg>
        <pc:spChg chg="add mod">
          <ac:chgData name="Ragnar Bragstad" userId="8b567c54-db8b-4e53-b2a7-fc43d29ac6b3" providerId="ADAL" clId="{2B43976A-ADEF-483F-8286-715D4D2F4D71}" dt="2025-10-13T21:54:04.607" v="756" actId="1076"/>
          <ac:spMkLst>
            <pc:docMk/>
            <pc:sldMk cId="3985573968" sldId="265"/>
            <ac:spMk id="5" creationId="{B4AE1D5F-93EE-23DE-7822-65932228B9CA}"/>
          </ac:spMkLst>
        </pc:spChg>
        <pc:picChg chg="add">
          <ac:chgData name="Ragnar Bragstad" userId="8b567c54-db8b-4e53-b2a7-fc43d29ac6b3" providerId="ADAL" clId="{2B43976A-ADEF-483F-8286-715D4D2F4D71}" dt="2025-10-13T21:41:07.864" v="685" actId="22"/>
          <ac:picMkLst>
            <pc:docMk/>
            <pc:sldMk cId="3985573968" sldId="265"/>
            <ac:picMk id="3" creationId="{625DE3B9-7665-1DCA-C4D1-B03A821C8FA2}"/>
          </ac:picMkLst>
        </pc:picChg>
      </pc:sldChg>
      <pc:sldChg chg="addSp modSp new mod">
        <pc:chgData name="Ragnar Bragstad" userId="8b567c54-db8b-4e53-b2a7-fc43d29ac6b3" providerId="ADAL" clId="{2B43976A-ADEF-483F-8286-715D4D2F4D71}" dt="2025-10-17T08:52:49.162" v="2370" actId="14100"/>
        <pc:sldMkLst>
          <pc:docMk/>
          <pc:sldMk cId="3947100931" sldId="266"/>
        </pc:sldMkLst>
        <pc:spChg chg="add mod">
          <ac:chgData name="Ragnar Bragstad" userId="8b567c54-db8b-4e53-b2a7-fc43d29ac6b3" providerId="ADAL" clId="{2B43976A-ADEF-483F-8286-715D4D2F4D71}" dt="2025-10-17T08:52:49.162" v="2370" actId="14100"/>
          <ac:spMkLst>
            <pc:docMk/>
            <pc:sldMk cId="3947100931" sldId="266"/>
            <ac:spMk id="4" creationId="{B126EE23-3735-3103-9D69-37D338876934}"/>
          </ac:spMkLst>
        </pc:spChg>
        <pc:spChg chg="add mod">
          <ac:chgData name="Ragnar Bragstad" userId="8b567c54-db8b-4e53-b2a7-fc43d29ac6b3" providerId="ADAL" clId="{2B43976A-ADEF-483F-8286-715D4D2F4D71}" dt="2025-10-13T21:54:17.623" v="758" actId="1076"/>
          <ac:spMkLst>
            <pc:docMk/>
            <pc:sldMk cId="3947100931" sldId="266"/>
            <ac:spMk id="5" creationId="{05C2AA29-3F52-F3B6-1AF6-2B3196D9EF0E}"/>
          </ac:spMkLst>
        </pc:spChg>
        <pc:picChg chg="add">
          <ac:chgData name="Ragnar Bragstad" userId="8b567c54-db8b-4e53-b2a7-fc43d29ac6b3" providerId="ADAL" clId="{2B43976A-ADEF-483F-8286-715D4D2F4D71}" dt="2025-10-13T21:48:48.105" v="687" actId="22"/>
          <ac:picMkLst>
            <pc:docMk/>
            <pc:sldMk cId="3947100931" sldId="266"/>
            <ac:picMk id="3" creationId="{1EE9CE3E-0029-BAEF-67F8-B4D95E94A5AD}"/>
          </ac:picMkLst>
        </pc:picChg>
      </pc:sldChg>
      <pc:sldChg chg="addSp modSp new mod">
        <pc:chgData name="Ragnar Bragstad" userId="8b567c54-db8b-4e53-b2a7-fc43d29ac6b3" providerId="ADAL" clId="{2B43976A-ADEF-483F-8286-715D4D2F4D71}" dt="2025-10-13T21:54:29.790" v="760" actId="1076"/>
        <pc:sldMkLst>
          <pc:docMk/>
          <pc:sldMk cId="1942744848" sldId="267"/>
        </pc:sldMkLst>
        <pc:spChg chg="add mod">
          <ac:chgData name="Ragnar Bragstad" userId="8b567c54-db8b-4e53-b2a7-fc43d29ac6b3" providerId="ADAL" clId="{2B43976A-ADEF-483F-8286-715D4D2F4D71}" dt="2025-10-13T21:52:36.610" v="723"/>
          <ac:spMkLst>
            <pc:docMk/>
            <pc:sldMk cId="1942744848" sldId="267"/>
            <ac:spMk id="4" creationId="{3C36BA39-7E01-6FB6-476B-83909BBDDD86}"/>
          </ac:spMkLst>
        </pc:spChg>
        <pc:spChg chg="add mod">
          <ac:chgData name="Ragnar Bragstad" userId="8b567c54-db8b-4e53-b2a7-fc43d29ac6b3" providerId="ADAL" clId="{2B43976A-ADEF-483F-8286-715D4D2F4D71}" dt="2025-10-13T21:54:29.790" v="760" actId="1076"/>
          <ac:spMkLst>
            <pc:docMk/>
            <pc:sldMk cId="1942744848" sldId="267"/>
            <ac:spMk id="5" creationId="{ED5215F0-D268-8914-77F4-F760478F92DD}"/>
          </ac:spMkLst>
        </pc:spChg>
        <pc:picChg chg="add mod">
          <ac:chgData name="Ragnar Bragstad" userId="8b567c54-db8b-4e53-b2a7-fc43d29ac6b3" providerId="ADAL" clId="{2B43976A-ADEF-483F-8286-715D4D2F4D71}" dt="2025-10-13T21:50:56.269" v="690" actId="14100"/>
          <ac:picMkLst>
            <pc:docMk/>
            <pc:sldMk cId="1942744848" sldId="267"/>
            <ac:picMk id="3" creationId="{A43EF6C0-226C-8E23-94EB-7DE551B563E6}"/>
          </ac:picMkLst>
        </pc:picChg>
      </pc:sldChg>
      <pc:sldChg chg="addSp modSp new mod modClrScheme chgLayout">
        <pc:chgData name="Ragnar Bragstad" userId="8b567c54-db8b-4e53-b2a7-fc43d29ac6b3" providerId="ADAL" clId="{2B43976A-ADEF-483F-8286-715D4D2F4D71}" dt="2025-10-14T21:23:50.857" v="1825" actId="20577"/>
        <pc:sldMkLst>
          <pc:docMk/>
          <pc:sldMk cId="163302229" sldId="268"/>
        </pc:sldMkLst>
        <pc:spChg chg="add mod">
          <ac:chgData name="Ragnar Bragstad" userId="8b567c54-db8b-4e53-b2a7-fc43d29ac6b3" providerId="ADAL" clId="{2B43976A-ADEF-483F-8286-715D4D2F4D71}" dt="2025-10-13T22:00:33.046" v="1186" actId="113"/>
          <ac:spMkLst>
            <pc:docMk/>
            <pc:sldMk cId="163302229" sldId="268"/>
            <ac:spMk id="2" creationId="{B43D63D7-2BCC-26B5-06E3-839365C946EE}"/>
          </ac:spMkLst>
        </pc:spChg>
        <pc:spChg chg="add mod">
          <ac:chgData name="Ragnar Bragstad" userId="8b567c54-db8b-4e53-b2a7-fc43d29ac6b3" providerId="ADAL" clId="{2B43976A-ADEF-483F-8286-715D4D2F4D71}" dt="2025-10-14T21:23:50.857" v="1825" actId="20577"/>
          <ac:spMkLst>
            <pc:docMk/>
            <pc:sldMk cId="163302229" sldId="268"/>
            <ac:spMk id="3" creationId="{7EDDE040-086D-8938-437E-DEB1B12C47CF}"/>
          </ac:spMkLst>
        </pc:spChg>
      </pc:sldChg>
      <pc:sldChg chg="addSp delSp modSp new mod">
        <pc:chgData name="Ragnar Bragstad" userId="8b567c54-db8b-4e53-b2a7-fc43d29ac6b3" providerId="ADAL" clId="{2B43976A-ADEF-483F-8286-715D4D2F4D71}" dt="2025-10-14T08:06:46.027" v="1333" actId="20577"/>
        <pc:sldMkLst>
          <pc:docMk/>
          <pc:sldMk cId="952790573" sldId="269"/>
        </pc:sldMkLst>
        <pc:spChg chg="mod">
          <ac:chgData name="Ragnar Bragstad" userId="8b567c54-db8b-4e53-b2a7-fc43d29ac6b3" providerId="ADAL" clId="{2B43976A-ADEF-483F-8286-715D4D2F4D71}" dt="2025-10-14T07:50:48.876" v="1288" actId="20577"/>
          <ac:spMkLst>
            <pc:docMk/>
            <pc:sldMk cId="952790573" sldId="269"/>
            <ac:spMk id="2" creationId="{630842E9-FE16-A2E8-E69F-4AE42FBCA7CA}"/>
          </ac:spMkLst>
        </pc:spChg>
        <pc:graphicFrameChg chg="add mod modGraphic">
          <ac:chgData name="Ragnar Bragstad" userId="8b567c54-db8b-4e53-b2a7-fc43d29ac6b3" providerId="ADAL" clId="{2B43976A-ADEF-483F-8286-715D4D2F4D71}" dt="2025-10-14T08:06:46.027" v="1333" actId="20577"/>
          <ac:graphicFrameMkLst>
            <pc:docMk/>
            <pc:sldMk cId="952790573" sldId="269"/>
            <ac:graphicFrameMk id="4" creationId="{18C5D0A2-5900-9163-F67A-5C8D3FAC2C3D}"/>
          </ac:graphicFrameMkLst>
        </pc:graphicFrameChg>
      </pc:sldChg>
      <pc:sldChg chg="addSp delSp modSp new mod">
        <pc:chgData name="Ragnar Bragstad" userId="8b567c54-db8b-4e53-b2a7-fc43d29ac6b3" providerId="ADAL" clId="{2B43976A-ADEF-483F-8286-715D4D2F4D71}" dt="2025-10-13T23:03:01.598" v="1247" actId="20577"/>
        <pc:sldMkLst>
          <pc:docMk/>
          <pc:sldMk cId="3181375066" sldId="270"/>
        </pc:sldMkLst>
        <pc:spChg chg="mod">
          <ac:chgData name="Ragnar Bragstad" userId="8b567c54-db8b-4e53-b2a7-fc43d29ac6b3" providerId="ADAL" clId="{2B43976A-ADEF-483F-8286-715D4D2F4D71}" dt="2025-10-13T23:03:01.598" v="1247" actId="20577"/>
          <ac:spMkLst>
            <pc:docMk/>
            <pc:sldMk cId="3181375066" sldId="270"/>
            <ac:spMk id="2" creationId="{05791F76-39E0-FC54-0026-B31B3576E9A1}"/>
          </ac:spMkLst>
        </pc:spChg>
        <pc:picChg chg="add mod ord">
          <ac:chgData name="Ragnar Bragstad" userId="8b567c54-db8b-4e53-b2a7-fc43d29ac6b3" providerId="ADAL" clId="{2B43976A-ADEF-483F-8286-715D4D2F4D71}" dt="2025-10-13T23:02:11.254" v="1205" actId="1038"/>
          <ac:picMkLst>
            <pc:docMk/>
            <pc:sldMk cId="3181375066" sldId="270"/>
            <ac:picMk id="5" creationId="{0155E2F1-7F3E-B899-2B75-3F62B7599EB5}"/>
          </ac:picMkLst>
        </pc:picChg>
      </pc:sldChg>
      <pc:sldChg chg="addSp delSp modSp new mod">
        <pc:chgData name="Ragnar Bragstad" userId="8b567c54-db8b-4e53-b2a7-fc43d29ac6b3" providerId="ADAL" clId="{2B43976A-ADEF-483F-8286-715D4D2F4D71}" dt="2025-10-14T17:13:54.809" v="1397" actId="22"/>
        <pc:sldMkLst>
          <pc:docMk/>
          <pc:sldMk cId="404875343" sldId="271"/>
        </pc:sldMkLst>
        <pc:spChg chg="mod">
          <ac:chgData name="Ragnar Bragstad" userId="8b567c54-db8b-4e53-b2a7-fc43d29ac6b3" providerId="ADAL" clId="{2B43976A-ADEF-483F-8286-715D4D2F4D71}" dt="2025-10-14T07:56:59.271" v="1312" actId="20577"/>
          <ac:spMkLst>
            <pc:docMk/>
            <pc:sldMk cId="404875343" sldId="271"/>
            <ac:spMk id="2" creationId="{871DA339-A76A-38A7-F93A-ECBBC21EFC47}"/>
          </ac:spMkLst>
        </pc:spChg>
        <pc:graphicFrameChg chg="add mod modGraphic">
          <ac:chgData name="Ragnar Bragstad" userId="8b567c54-db8b-4e53-b2a7-fc43d29ac6b3" providerId="ADAL" clId="{2B43976A-ADEF-483F-8286-715D4D2F4D71}" dt="2025-10-14T13:49:42.840" v="1395" actId="2165"/>
          <ac:graphicFrameMkLst>
            <pc:docMk/>
            <pc:sldMk cId="404875343" sldId="271"/>
            <ac:graphicFrameMk id="4" creationId="{AC2DB292-5D5B-8E61-E059-EDFD9D41835C}"/>
          </ac:graphicFrameMkLst>
        </pc:graphicFrameChg>
      </pc:sldChg>
      <pc:sldChg chg="addSp delSp modSp new mod ord">
        <pc:chgData name="Ragnar Bragstad" userId="8b567c54-db8b-4e53-b2a7-fc43d29ac6b3" providerId="ADAL" clId="{2B43976A-ADEF-483F-8286-715D4D2F4D71}" dt="2025-10-17T08:54:26.897" v="2371" actId="478"/>
        <pc:sldMkLst>
          <pc:docMk/>
          <pc:sldMk cId="1480073877" sldId="272"/>
        </pc:sldMkLst>
        <pc:spChg chg="del">
          <ac:chgData name="Ragnar Bragstad" userId="8b567c54-db8b-4e53-b2a7-fc43d29ac6b3" providerId="ADAL" clId="{2B43976A-ADEF-483F-8286-715D4D2F4D71}" dt="2025-10-17T08:54:26.897" v="2371" actId="478"/>
          <ac:spMkLst>
            <pc:docMk/>
            <pc:sldMk cId="1480073877" sldId="272"/>
            <ac:spMk id="2" creationId="{02F29774-3D94-6F09-AC86-53D6EFED97AF}"/>
          </ac:spMkLst>
        </pc:spChg>
        <pc:picChg chg="add mod ord">
          <ac:chgData name="Ragnar Bragstad" userId="8b567c54-db8b-4e53-b2a7-fc43d29ac6b3" providerId="ADAL" clId="{2B43976A-ADEF-483F-8286-715D4D2F4D71}" dt="2025-10-14T17:15:08.240" v="1402" actId="1076"/>
          <ac:picMkLst>
            <pc:docMk/>
            <pc:sldMk cId="1480073877" sldId="272"/>
            <ac:picMk id="5" creationId="{DC0FAEBC-0FC4-2813-3587-57D6C636449C}"/>
          </ac:picMkLst>
        </pc:picChg>
      </pc:sldChg>
      <pc:sldChg chg="addSp delSp modSp new mod modClrScheme chgLayout">
        <pc:chgData name="Ragnar Bragstad" userId="8b567c54-db8b-4e53-b2a7-fc43d29ac6b3" providerId="ADAL" clId="{2B43976A-ADEF-483F-8286-715D4D2F4D71}" dt="2025-10-14T19:01:17.597" v="1600" actId="1037"/>
        <pc:sldMkLst>
          <pc:docMk/>
          <pc:sldMk cId="1618893603" sldId="273"/>
        </pc:sldMkLst>
        <pc:picChg chg="add mod">
          <ac:chgData name="Ragnar Bragstad" userId="8b567c54-db8b-4e53-b2a7-fc43d29ac6b3" providerId="ADAL" clId="{2B43976A-ADEF-483F-8286-715D4D2F4D71}" dt="2025-10-14T19:01:17.597" v="1600" actId="1037"/>
          <ac:picMkLst>
            <pc:docMk/>
            <pc:sldMk cId="1618893603" sldId="273"/>
            <ac:picMk id="7" creationId="{0C5CF22E-6B54-F93F-B5B7-B5B1BCAF9DAD}"/>
          </ac:picMkLst>
        </pc:picChg>
      </pc:sldChg>
      <pc:sldChg chg="addSp delSp modSp add mod">
        <pc:chgData name="Ragnar Bragstad" userId="8b567c54-db8b-4e53-b2a7-fc43d29ac6b3" providerId="ADAL" clId="{2B43976A-ADEF-483F-8286-715D4D2F4D71}" dt="2025-10-14T17:41:43.456" v="1586" actId="478"/>
        <pc:sldMkLst>
          <pc:docMk/>
          <pc:sldMk cId="2289344431" sldId="274"/>
        </pc:sldMkLst>
        <pc:grpChg chg="add mod">
          <ac:chgData name="Ragnar Bragstad" userId="8b567c54-db8b-4e53-b2a7-fc43d29ac6b3" providerId="ADAL" clId="{2B43976A-ADEF-483F-8286-715D4D2F4D71}" dt="2025-10-14T17:39:12.400" v="1575" actId="14100"/>
          <ac:grpSpMkLst>
            <pc:docMk/>
            <pc:sldMk cId="2289344431" sldId="274"/>
            <ac:grpSpMk id="14" creationId="{0DAA6806-1FD0-72FB-F1FE-B58056D4CEF3}"/>
          </ac:grpSpMkLst>
        </pc:grpChg>
        <pc:picChg chg="add mod modCrop">
          <ac:chgData name="Ragnar Bragstad" userId="8b567c54-db8b-4e53-b2a7-fc43d29ac6b3" providerId="ADAL" clId="{2B43976A-ADEF-483F-8286-715D4D2F4D71}" dt="2025-10-14T17:41:02.776" v="1584" actId="1037"/>
          <ac:picMkLst>
            <pc:docMk/>
            <pc:sldMk cId="2289344431" sldId="274"/>
            <ac:picMk id="3" creationId="{190D62CC-CB51-B2F8-AB46-DD693F5DBC62}"/>
          </ac:picMkLst>
        </pc:picChg>
        <pc:picChg chg="add mod ord modCrop">
          <ac:chgData name="Ragnar Bragstad" userId="8b567c54-db8b-4e53-b2a7-fc43d29ac6b3" providerId="ADAL" clId="{2B43976A-ADEF-483F-8286-715D4D2F4D71}" dt="2025-10-14T17:37:55.865" v="1572" actId="164"/>
          <ac:picMkLst>
            <pc:docMk/>
            <pc:sldMk cId="2289344431" sldId="274"/>
            <ac:picMk id="4" creationId="{6211F967-2FA5-0A0F-DEAD-4DA4074BD972}"/>
          </ac:picMkLst>
        </pc:picChg>
        <pc:picChg chg="mod modCrop">
          <ac:chgData name="Ragnar Bragstad" userId="8b567c54-db8b-4e53-b2a7-fc43d29ac6b3" providerId="ADAL" clId="{2B43976A-ADEF-483F-8286-715D4D2F4D71}" dt="2025-10-14T17:40:25.549" v="1577" actId="14100"/>
          <ac:picMkLst>
            <pc:docMk/>
            <pc:sldMk cId="2289344431" sldId="274"/>
            <ac:picMk id="5" creationId="{13F74651-6160-8352-DA0A-60D154E2B679}"/>
          </ac:picMkLst>
        </pc:picChg>
        <pc:picChg chg="add mod modCrop">
          <ac:chgData name="Ragnar Bragstad" userId="8b567c54-db8b-4e53-b2a7-fc43d29ac6b3" providerId="ADAL" clId="{2B43976A-ADEF-483F-8286-715D4D2F4D71}" dt="2025-10-14T17:40:49.967" v="1583" actId="1036"/>
          <ac:picMkLst>
            <pc:docMk/>
            <pc:sldMk cId="2289344431" sldId="274"/>
            <ac:picMk id="13" creationId="{5DDB05EF-6B4C-10A8-3C50-685F9DE6D0A2}"/>
          </ac:picMkLst>
        </pc:picChg>
      </pc:sldChg>
      <pc:sldChg chg="modSp add del mod">
        <pc:chgData name="Ragnar Bragstad" userId="8b567c54-db8b-4e53-b2a7-fc43d29ac6b3" providerId="ADAL" clId="{2B43976A-ADEF-483F-8286-715D4D2F4D71}" dt="2025-10-14T19:06:14.467" v="1750" actId="2696"/>
        <pc:sldMkLst>
          <pc:docMk/>
          <pc:sldMk cId="1318093855" sldId="27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Ma 11 med ordinær fluks</c:v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'Ark24'!$T$2:$T$11</c:f>
              <c:numCache>
                <c:formatCode>0.0</c:formatCode>
                <c:ptCount val="10"/>
                <c:pt idx="0">
                  <c:v>12.059724349157731</c:v>
                </c:pt>
                <c:pt idx="1">
                  <c:v>11.562021439509955</c:v>
                </c:pt>
                <c:pt idx="2">
                  <c:v>10.681470137825418</c:v>
                </c:pt>
                <c:pt idx="3">
                  <c:v>12.212863705972431</c:v>
                </c:pt>
                <c:pt idx="4">
                  <c:v>14.016897081413218</c:v>
                </c:pt>
                <c:pt idx="5">
                  <c:v>12.826420890937024</c:v>
                </c:pt>
                <c:pt idx="6">
                  <c:v>12.037037037037047</c:v>
                </c:pt>
                <c:pt idx="7">
                  <c:v>12.19135802469137</c:v>
                </c:pt>
                <c:pt idx="8">
                  <c:v>12.692901234567907</c:v>
                </c:pt>
                <c:pt idx="9">
                  <c:v>13.155864197530869</c:v>
                </c:pt>
              </c:numCache>
            </c:numRef>
          </c:xVal>
          <c:yVal>
            <c:numRef>
              <c:f>'Ark24'!$U$2:$U$11</c:f>
              <c:numCache>
                <c:formatCode>0.00</c:formatCode>
                <c:ptCount val="10"/>
                <c:pt idx="0">
                  <c:v>2.4970470332684829</c:v>
                </c:pt>
                <c:pt idx="1">
                  <c:v>2.8301457145209756</c:v>
                </c:pt>
                <c:pt idx="2">
                  <c:v>2.6964400394249841</c:v>
                </c:pt>
                <c:pt idx="3">
                  <c:v>2.592503538685746</c:v>
                </c:pt>
                <c:pt idx="4">
                  <c:v>2.3990784767764057</c:v>
                </c:pt>
                <c:pt idx="5">
                  <c:v>2.4988591144801111</c:v>
                </c:pt>
                <c:pt idx="6">
                  <c:v>2.5621228669528793</c:v>
                </c:pt>
                <c:pt idx="7">
                  <c:v>2.5544074086658672</c:v>
                </c:pt>
                <c:pt idx="8">
                  <c:v>2.6268272833096074</c:v>
                </c:pt>
                <c:pt idx="9">
                  <c:v>2.4634603464790517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18A-47D7-88BC-2CB3BF83FC11}"/>
            </c:ext>
          </c:extLst>
        </c:ser>
        <c:ser>
          <c:idx val="1"/>
          <c:order val="1"/>
          <c:tx>
            <c:v>Ma 11 med bioflux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'Ark24'!$T$12:$T$19</c:f>
              <c:numCache>
                <c:formatCode>0.0</c:formatCode>
                <c:ptCount val="8"/>
                <c:pt idx="0">
                  <c:v>13.617184503260468</c:v>
                </c:pt>
                <c:pt idx="1">
                  <c:v>13.732259301879557</c:v>
                </c:pt>
                <c:pt idx="2">
                  <c:v>13.118527042577677</c:v>
                </c:pt>
                <c:pt idx="3">
                  <c:v>13.261786124952094</c:v>
                </c:pt>
                <c:pt idx="4">
                  <c:v>11.077041011881953</c:v>
                </c:pt>
                <c:pt idx="5">
                  <c:v>12.265235722499037</c:v>
                </c:pt>
                <c:pt idx="6">
                  <c:v>14.345991561181437</c:v>
                </c:pt>
                <c:pt idx="7">
                  <c:v>13.808975834292299</c:v>
                </c:pt>
              </c:numCache>
            </c:numRef>
          </c:xVal>
          <c:yVal>
            <c:numRef>
              <c:f>'Ark24'!$U$12:$U$19</c:f>
              <c:numCache>
                <c:formatCode>0.00</c:formatCode>
                <c:ptCount val="8"/>
                <c:pt idx="0">
                  <c:v>3.1263564504305581</c:v>
                </c:pt>
                <c:pt idx="1">
                  <c:v>3.2170207314101615</c:v>
                </c:pt>
                <c:pt idx="2">
                  <c:v>3.151214399885248</c:v>
                </c:pt>
                <c:pt idx="3">
                  <c:v>3.1428461887165531</c:v>
                </c:pt>
                <c:pt idx="4">
                  <c:v>3.4074643610539921</c:v>
                </c:pt>
                <c:pt idx="5">
                  <c:v>3.2810034558394245</c:v>
                </c:pt>
                <c:pt idx="6">
                  <c:v>3.3130671288784845</c:v>
                </c:pt>
                <c:pt idx="7">
                  <c:v>3.1657475484888584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18A-47D7-88BC-2CB3BF83F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3231119"/>
        <c:axId val="233231599"/>
      </c:scatterChart>
      <c:valAx>
        <c:axId val="233231119"/>
        <c:scaling>
          <c:orientation val="minMax"/>
          <c:min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Hulrom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33231599"/>
        <c:crosses val="autoZero"/>
        <c:crossBetween val="midCat"/>
      </c:valAx>
      <c:valAx>
        <c:axId val="233231599"/>
        <c:scaling>
          <c:orientation val="minMax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Lastfordelingskoeffisient, a</a:t>
                </a:r>
              </a:p>
            </c:rich>
          </c:tx>
          <c:layout>
            <c:manualLayout>
              <c:xMode val="edge"/>
              <c:yMode val="edge"/>
              <c:x val="1.3410932329111037E-2"/>
              <c:y val="0.141416042605745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3323111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7778499562554681"/>
          <c:y val="0.89409667541557303"/>
          <c:w val="0.61109645669291335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FF2F1-E049-4F82-88FE-0741FB4E0882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E26EB-691B-45D1-B75C-203E47E79C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795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E26EB-691B-45D1-B75C-203E47E79CB8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111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E26EB-691B-45D1-B75C-203E47E79CB8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1137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E26EB-691B-45D1-B75C-203E47E79CB8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4576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E26EB-691B-45D1-B75C-203E47E79CB8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7914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E26EB-691B-45D1-B75C-203E47E79CB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1725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E26EB-691B-45D1-B75C-203E47E79CB8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4720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E26EB-691B-45D1-B75C-203E47E79CB8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5602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5.sv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4.png"/><Relationship Id="rId16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3.sv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2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26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5.sv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4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27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post@veiteknisk.no" TargetMode="External"/><Relationship Id="rId5" Type="http://schemas.openxmlformats.org/officeDocument/2006/relationships/image" Target="../media/image11.emf"/><Relationship Id="rId4" Type="http://schemas.openxmlformats.org/officeDocument/2006/relationships/image" Target="../media/image28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hyperlink" Target="mailto:post@veiteknisk.no" TargetMode="Externa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31.jpeg"/><Relationship Id="rId4" Type="http://schemas.openxmlformats.org/officeDocument/2006/relationships/hyperlink" Target="mailto:post@veiteknisk.no" TargetMode="Externa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grøn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771BAD4-B925-A44D-A307-2AE2EBD0C12D}"/>
              </a:ext>
            </a:extLst>
          </p:cNvPr>
          <p:cNvSpPr/>
          <p:nvPr/>
        </p:nvSpPr>
        <p:spPr>
          <a:xfrm>
            <a:off x="0" y="0"/>
            <a:ext cx="12192000" cy="59848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nb-NO">
              <a:solidFill>
                <a:schemeClr val="accent6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C8A9477-4668-1C40-B180-864DD027B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071640"/>
            <a:ext cx="10515600" cy="714719"/>
          </a:xfrm>
        </p:spPr>
        <p:txBody>
          <a:bodyPr lIns="0" rIns="0"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534E133-EBD2-1E4A-AEA5-DFCFFFE6D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89560"/>
            <a:ext cx="10515600" cy="508317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0B65CE6-E1CA-A24D-80FA-2C9B537C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>
            <a:lvl1pPr algn="r">
              <a:defRPr/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C5A5453-5E13-844C-B4C7-37757FFEE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Ins="0"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58453A7-B413-594D-83FB-FB9A9F19A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791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delt svar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F575C465-C71B-1D54-38F0-A23314F64C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nb-NO">
              <a:solidFill>
                <a:schemeClr val="accent6"/>
              </a:solidFill>
            </a:endParaRP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19FAABF2-3B3E-7AA9-4588-E9CD1864B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31671" y="2228808"/>
            <a:ext cx="4841838" cy="4955764"/>
          </a:xfrm>
          <a:prstGeom prst="rect">
            <a:avLst/>
          </a:prstGeom>
        </p:spPr>
      </p:pic>
      <p:sp>
        <p:nvSpPr>
          <p:cNvPr id="7" name="Plassholder for bilde 7">
            <a:extLst>
              <a:ext uri="{FF2B5EF4-FFF2-40B4-BE49-F238E27FC236}">
                <a16:creationId xmlns:a16="http://schemas.microsoft.com/office/drawing/2014/main" id="{E961A7EB-7647-C649-AA55-56562F9A76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56338" y="0"/>
            <a:ext cx="5935662" cy="6858000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AC27346-10EA-2DA9-85C6-33AD2565F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0012"/>
            <a:ext cx="4396991" cy="1781021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DD39644-230A-BC71-F8D8-8F4520FA6D4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5499" y="4663440"/>
            <a:ext cx="4409691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  <p:pic>
        <p:nvPicPr>
          <p:cNvPr id="3" name="Bilde 2" descr="Et bilde som inneholder Font, Grafikk, grafisk design, logo&#10;&#10;Automatisk generert beskrivelse">
            <a:extLst>
              <a:ext uri="{FF2B5EF4-FFF2-40B4-BE49-F238E27FC236}">
                <a16:creationId xmlns:a16="http://schemas.microsoft.com/office/drawing/2014/main" id="{12391CC8-6588-0CC3-FEAD-1DC738B1E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0" y="807191"/>
            <a:ext cx="1304242" cy="35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killeark grøn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8BB709D-AFF3-6F42-B3CA-41455BE9BE03}"/>
              </a:ext>
            </a:extLst>
          </p:cNvPr>
          <p:cNvSpPr/>
          <p:nvPr/>
        </p:nvSpPr>
        <p:spPr>
          <a:xfrm>
            <a:off x="0" y="0"/>
            <a:ext cx="12192000" cy="59848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nb-NO">
              <a:solidFill>
                <a:schemeClr val="accent6"/>
              </a:solidFill>
            </a:endParaRPr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A24C5184-BA26-66FA-398F-905A89800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931671" y="2228808"/>
            <a:ext cx="4841838" cy="495576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12FAED6-D8B2-4745-BF6A-24F6D38E0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9709150" cy="2109789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EF2972F-2EDB-4E4F-9775-27B559166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9709150" cy="127476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0C3B09-ED59-5640-B1FF-CD78F5B1A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801F193-B31A-6145-8D6F-D333B678F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46C26A2-9014-F74C-AF96-A5AD69F60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E1638BDD-FE34-3F47-A0E7-66AAAE53D0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15" y="-4757"/>
            <a:ext cx="1492985" cy="599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5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ark hvi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k 12">
            <a:extLst>
              <a:ext uri="{FF2B5EF4-FFF2-40B4-BE49-F238E27FC236}">
                <a16:creationId xmlns:a16="http://schemas.microsoft.com/office/drawing/2014/main" id="{A24C5184-BA26-66FA-398F-905A89800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931671" y="2228808"/>
            <a:ext cx="4841838" cy="4955763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7147DA86-CE6A-9457-86FD-F84ED0FD1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09900" y="2228808"/>
            <a:ext cx="4841838" cy="4955764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7F30212F-1CCA-9B94-1EA1-E7E4385F0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9709150" cy="210978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A0C6441D-5EA4-DF8F-C98A-501A71FBE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9709150" cy="12747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0C3B09-ED59-5640-B1FF-CD78F5B1A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801F193-B31A-6145-8D6F-D333B678F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46C26A2-9014-F74C-AF96-A5AD69F60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E1638BDD-FE34-3F47-A0E7-66AAAE53D0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15" y="-4757"/>
            <a:ext cx="1492985" cy="599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4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killeark grøn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8BB709D-AFF3-6F42-B3CA-41455BE9BE03}"/>
              </a:ext>
            </a:extLst>
          </p:cNvPr>
          <p:cNvSpPr/>
          <p:nvPr/>
        </p:nvSpPr>
        <p:spPr>
          <a:xfrm>
            <a:off x="0" y="0"/>
            <a:ext cx="12192000" cy="59848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nb-NO">
              <a:solidFill>
                <a:schemeClr val="accent6"/>
              </a:solidFill>
            </a:endParaRPr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0CCB9665-E791-3044-E9E2-87992EF3A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931671" y="2228808"/>
            <a:ext cx="4841838" cy="495576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12FAED6-D8B2-4745-BF6A-24F6D38E0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9709150" cy="2109789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EF2972F-2EDB-4E4F-9775-27B559166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9709150" cy="127476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0C3B09-ED59-5640-B1FF-CD78F5B1A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801F193-B31A-6145-8D6F-D333B678F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46C26A2-9014-F74C-AF96-A5AD69F60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40AEA284-4F85-974E-8208-BCFF71B3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0430" y="-1918"/>
            <a:ext cx="1491570" cy="598871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921D8C7-82D2-5F54-825D-F6B8B0E76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00" y="707592"/>
            <a:ext cx="3263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killeark hvi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k 8">
            <a:extLst>
              <a:ext uri="{FF2B5EF4-FFF2-40B4-BE49-F238E27FC236}">
                <a16:creationId xmlns:a16="http://schemas.microsoft.com/office/drawing/2014/main" id="{517AB791-2C8E-A584-4AAF-C2900158D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9900" y="2228808"/>
            <a:ext cx="4841838" cy="495576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12FAED6-D8B2-4745-BF6A-24F6D38E0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9709150" cy="210978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EF2972F-2EDB-4E4F-9775-27B559166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9709150" cy="12747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0C3B09-ED59-5640-B1FF-CD78F5B1A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801F193-B31A-6145-8D6F-D333B678F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46C26A2-9014-F74C-AF96-A5AD69F60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40AEA284-4F85-974E-8208-BCFF71B3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0430" y="-1918"/>
            <a:ext cx="1491570" cy="598871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921D8C7-82D2-5F54-825D-F6B8B0E76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00" y="707592"/>
            <a:ext cx="3263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6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D6E28A4-88DB-8B49-B996-FF9677734562}"/>
              </a:ext>
            </a:extLst>
          </p:cNvPr>
          <p:cNvSpPr/>
          <p:nvPr/>
        </p:nvSpPr>
        <p:spPr>
          <a:xfrm>
            <a:off x="0" y="0"/>
            <a:ext cx="12192000" cy="59848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solidFill>
                <a:schemeClr val="accent6"/>
              </a:solidFill>
            </a:endParaRP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CB6A3D86-F448-7B2C-508E-0BA476B88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931671" y="2228808"/>
            <a:ext cx="4841838" cy="495576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1E5E574-E4F3-8A40-9476-F3565BB0D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0362F0-F3D2-B04F-B033-F51CCC229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BBA3BC6-0552-4547-825D-6882DA083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tIns="0"/>
          <a:lstStyle>
            <a:lvl1pPr algn="r">
              <a:defRPr/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CCD4A43-751D-AD43-A348-C72DB87D8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tIns="0"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B6B108-C6D1-F446-BDFB-F232494C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tIns="0"/>
          <a:lstStyle/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25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E5E574-E4F3-8A40-9476-F3565BB0D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0"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0362F0-F3D2-B04F-B033-F51CCC229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/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BBA3BC6-0552-4547-825D-6882DA083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tIns="0"/>
          <a:lstStyle>
            <a:lvl1pPr algn="r">
              <a:defRPr/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CCD4A43-751D-AD43-A348-C72DB87D8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tIns="0"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B6B108-C6D1-F446-BDFB-F232494C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tIns="0"/>
          <a:lstStyle/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93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51887B6-69BD-734C-AB40-03C1937D5764}"/>
              </a:ext>
            </a:extLst>
          </p:cNvPr>
          <p:cNvSpPr/>
          <p:nvPr/>
        </p:nvSpPr>
        <p:spPr>
          <a:xfrm>
            <a:off x="0" y="0"/>
            <a:ext cx="12192000" cy="59848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solidFill>
                <a:schemeClr val="accent6"/>
              </a:solidFill>
            </a:endParaRPr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06F4145C-7DA3-317D-19DB-3EECC235C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931671" y="2228808"/>
            <a:ext cx="4841838" cy="495576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944D758-A05C-F540-9A04-B0281779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650"/>
            <a:ext cx="10523220" cy="7931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57B01A-DF14-2C40-96BB-D5800B98FE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35150"/>
            <a:ext cx="5108575" cy="403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37A7823-9FB4-B946-8BB1-10FDBD3F5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338" y="1825625"/>
            <a:ext cx="5097462" cy="403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AA3B2A3-12E8-894D-89A8-8E0B48B65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7FDE452-0034-D249-8997-34325834A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9272EA1-A980-CF49-AECD-92B0C02A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58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k 7">
            <a:extLst>
              <a:ext uri="{FF2B5EF4-FFF2-40B4-BE49-F238E27FC236}">
                <a16:creationId xmlns:a16="http://schemas.microsoft.com/office/drawing/2014/main" id="{6E3F3195-6D69-1406-76CC-A0608EFDD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9900" y="2228808"/>
            <a:ext cx="4841838" cy="495576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944D758-A05C-F540-9A04-B02817793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57B01A-DF14-2C40-96BB-D5800B98FE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08553" cy="40386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37A7823-9FB4-B946-8BB1-10FDBD3F5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1122" y="1825625"/>
            <a:ext cx="5108553" cy="40386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AA3B2A3-12E8-894D-89A8-8E0B48B65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7FDE452-0034-D249-8997-34325834A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9272EA1-A980-CF49-AECD-92B0C02A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76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og bilde på grøn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3A7EC28C-AEE2-8143-B69F-5D9287E7BFC4}"/>
              </a:ext>
            </a:extLst>
          </p:cNvPr>
          <p:cNvSpPr/>
          <p:nvPr/>
        </p:nvSpPr>
        <p:spPr>
          <a:xfrm>
            <a:off x="0" y="1311276"/>
            <a:ext cx="12192000" cy="467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3460B49-12CC-5740-A37C-2FB61DDA2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2FB11E-88DA-0A41-891B-88A8326F3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1764"/>
            <a:ext cx="5108575" cy="43624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57FD0DF-74F6-C146-BBD3-4894BD7F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F2A2133-E297-B046-9C05-A912FE21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3C73EC1-4D22-2248-956C-21F2CCEA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bilde 6">
            <a:extLst>
              <a:ext uri="{FF2B5EF4-FFF2-40B4-BE49-F238E27FC236}">
                <a16:creationId xmlns:a16="http://schemas.microsoft.com/office/drawing/2014/main" id="{8F31A962-CF8C-A14F-A38E-166E9EB150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56338" y="1311275"/>
            <a:ext cx="5113337" cy="46736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160946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hvi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0B65CE6-E1CA-A24D-80FA-2C9B537C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>
            <a:lvl1pPr algn="r">
              <a:defRPr/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C5A5453-5E13-844C-B4C7-37757FFEE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Ins="0"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58453A7-B413-594D-83FB-FB9A9F19A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EEACAB26-6191-FC49-B47E-8145C8762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071640"/>
            <a:ext cx="10515600" cy="714719"/>
          </a:xfrm>
        </p:spPr>
        <p:txBody>
          <a:bodyPr lIns="0" rIns="0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15" name="Undertittel 2">
            <a:extLst>
              <a:ext uri="{FF2B5EF4-FFF2-40B4-BE49-F238E27FC236}">
                <a16:creationId xmlns:a16="http://schemas.microsoft.com/office/drawing/2014/main" id="{E9C197A6-A910-9847-AFB2-9262990F8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89560"/>
            <a:ext cx="10515600" cy="508317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8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og bilde på h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460B49-12CC-5740-A37C-2FB61DDA2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2FB11E-88DA-0A41-891B-88A8326F3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1764"/>
            <a:ext cx="5108575" cy="43624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57FD0DF-74F6-C146-BBD3-4894BD7F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F2A2133-E297-B046-9C05-A912FE21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3C73EC1-4D22-2248-956C-21F2CCEA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bilde 6">
            <a:extLst>
              <a:ext uri="{FF2B5EF4-FFF2-40B4-BE49-F238E27FC236}">
                <a16:creationId xmlns:a16="http://schemas.microsoft.com/office/drawing/2014/main" id="{8F31A962-CF8C-A14F-A38E-166E9EB150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56338" y="1311275"/>
            <a:ext cx="5113337" cy="46736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15926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og bilde på grønn bakgrun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51887B6-69BD-734C-AB40-03C1937D5764}"/>
              </a:ext>
            </a:extLst>
          </p:cNvPr>
          <p:cNvSpPr/>
          <p:nvPr/>
        </p:nvSpPr>
        <p:spPr>
          <a:xfrm>
            <a:off x="0" y="0"/>
            <a:ext cx="12192000" cy="60060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solidFill>
                <a:schemeClr val="accent6"/>
              </a:solidFill>
            </a:endParaRP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CB8DB8FB-B5C6-99DA-F23D-E8B3A21C9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995798" y="2345978"/>
            <a:ext cx="4841838" cy="495576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944D758-A05C-F540-9A04-B0281779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08575" cy="7931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68E0AA00-6221-1245-AA4E-8BA7CF9257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6338" y="0"/>
            <a:ext cx="5935662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AA3B2A3-12E8-894D-89A8-8E0B48B65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7FDE452-0034-D249-8997-34325834A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9272EA1-A980-CF49-AECD-92B0C02A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57B01A-DF14-2C40-96BB-D5800B98FE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08575" cy="403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6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og bilde på hvit bakgrun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9ABB7CDD-25D0-1F39-3529-18E11C0C0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9900" y="2228808"/>
            <a:ext cx="4841838" cy="495576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944D758-A05C-F540-9A04-B0281779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08575" cy="7931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57B01A-DF14-2C40-96BB-D5800B98FE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08575" cy="403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68E0AA00-6221-1245-AA4E-8BA7CF9257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6338" y="0"/>
            <a:ext cx="5935662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AA3B2A3-12E8-894D-89A8-8E0B48B65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7FDE452-0034-D249-8997-34325834A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9272EA1-A980-CF49-AECD-92B0C02A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9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med grønn bakgrun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418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med grønn gradering bakgrun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007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ktangel 26">
            <a:extLst>
              <a:ext uri="{FF2B5EF4-FFF2-40B4-BE49-F238E27FC236}">
                <a16:creationId xmlns:a16="http://schemas.microsoft.com/office/drawing/2014/main" id="{4DDFDD65-F496-8616-BB20-491A39C018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nb-NO">
              <a:solidFill>
                <a:schemeClr val="accent6"/>
              </a:solidFill>
            </a:endParaRP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7E98BD4-5FB2-FC7F-54B7-80E0C515C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3150"/>
            <a:ext cx="12207696" cy="3730752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12F8836B-9016-3F50-0624-DB06C45057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22091" y="4595174"/>
            <a:ext cx="1289304" cy="813816"/>
          </a:xfr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65E7EA8-B6C2-63D5-BD5C-E6C47224C6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56816" y="5079226"/>
            <a:ext cx="1188720" cy="292608"/>
          </a:xfrm>
          <a:solidFill>
            <a:schemeClr val="tx2"/>
          </a:solidFill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8F5444D-BF02-E3E0-91BA-F9CB4EBA3A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956816" y="5518138"/>
            <a:ext cx="1627632" cy="104241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313F94F1-FE4E-42F5-BD97-226BACBD11C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77739" y="4595174"/>
            <a:ext cx="1289304" cy="813816"/>
          </a:xfr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DB6A57-8502-69F7-0198-40744C1A2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94176" y="5079226"/>
            <a:ext cx="1188720" cy="292608"/>
          </a:xfrm>
          <a:solidFill>
            <a:schemeClr val="tx2"/>
          </a:solidFill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F79223F-82E6-1517-3D01-DC20F018A87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94176" y="5518138"/>
            <a:ext cx="1627632" cy="104241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0AB29F1A-D408-FD82-BA73-11122A4793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67044" y="4595174"/>
            <a:ext cx="1289304" cy="813816"/>
          </a:xfr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20EE48D-43C6-C71B-EF35-247DE1842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86400" y="5079226"/>
            <a:ext cx="1188720" cy="292608"/>
          </a:xfrm>
          <a:solidFill>
            <a:schemeClr val="tx2"/>
          </a:solidFill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0CFB0D13-ED2B-82BE-2525-87BB355F49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86400" y="5518138"/>
            <a:ext cx="1627632" cy="104241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303A7D41-DE2E-F627-28D2-809DEBA67B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79891" y="4595174"/>
            <a:ext cx="1289304" cy="813816"/>
          </a:xfr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F0C0CAA-D5B8-8C69-130B-027341ACAA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14616" y="5079226"/>
            <a:ext cx="1188720" cy="292608"/>
          </a:xfrm>
          <a:solidFill>
            <a:schemeClr val="tx2"/>
          </a:solidFill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221018BA-D100-A2FF-1007-7C8AC96D88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14616" y="5518138"/>
            <a:ext cx="1627632" cy="104241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CD1667A9-8F31-2BE9-BEF6-4D164DC090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26395" y="4595174"/>
            <a:ext cx="1289304" cy="813816"/>
          </a:xfr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4366FEC6-2647-05C7-B7D9-1426CE8391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61120" y="5079226"/>
            <a:ext cx="1188720" cy="292608"/>
          </a:xfrm>
          <a:solidFill>
            <a:schemeClr val="tx2"/>
          </a:solidFill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D17CE9D2-14EB-E6A8-6C27-CC95CEFD11F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51976" y="5518138"/>
            <a:ext cx="1627632" cy="104241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Tittel 1">
            <a:extLst>
              <a:ext uri="{FF2B5EF4-FFF2-40B4-BE49-F238E27FC236}">
                <a16:creationId xmlns:a16="http://schemas.microsoft.com/office/drawing/2014/main" id="{CA2E95DA-F781-D5E6-E842-0C25C3563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091" y="3874704"/>
            <a:ext cx="8657517" cy="64555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13832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-5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7E98BD4-5FB2-FC7F-54B7-80E0C515C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3150"/>
            <a:ext cx="12207696" cy="3730752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12F8836B-9016-3F50-0624-DB06C45057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22091" y="4595174"/>
            <a:ext cx="1289304" cy="813816"/>
          </a:xfrm>
        </p:spPr>
        <p:txBody>
          <a:bodyPr/>
          <a:lstStyle>
            <a:lvl1pPr marL="0" indent="0">
              <a:buNone/>
              <a:defRPr sz="5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65E7EA8-B6C2-63D5-BD5C-E6C47224C6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56816" y="5079226"/>
            <a:ext cx="1188720" cy="292608"/>
          </a:xfrm>
          <a:solidFill>
            <a:schemeClr val="bg1"/>
          </a:solidFill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8F5444D-BF02-E3E0-91BA-F9CB4EBA3A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956816" y="5518138"/>
            <a:ext cx="1627632" cy="104241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313F94F1-FE4E-42F5-BD97-226BACBD11C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77739" y="4595174"/>
            <a:ext cx="1289304" cy="813816"/>
          </a:xfrm>
        </p:spPr>
        <p:txBody>
          <a:bodyPr/>
          <a:lstStyle>
            <a:lvl1pPr marL="0" indent="0">
              <a:buNone/>
              <a:defRPr sz="5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DB6A57-8502-69F7-0198-40744C1A2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94176" y="5079226"/>
            <a:ext cx="1188720" cy="292608"/>
          </a:xfrm>
          <a:solidFill>
            <a:schemeClr val="bg1"/>
          </a:solidFill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F79223F-82E6-1517-3D01-DC20F018A87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94176" y="5518138"/>
            <a:ext cx="1627632" cy="104241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0AB29F1A-D408-FD82-BA73-11122A4793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67044" y="4595174"/>
            <a:ext cx="1289304" cy="813816"/>
          </a:xfrm>
        </p:spPr>
        <p:txBody>
          <a:bodyPr/>
          <a:lstStyle>
            <a:lvl1pPr marL="0" indent="0">
              <a:buNone/>
              <a:defRPr sz="5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20EE48D-43C6-C71B-EF35-247DE1842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86400" y="5079226"/>
            <a:ext cx="1188720" cy="292608"/>
          </a:xfrm>
          <a:solidFill>
            <a:schemeClr val="bg1"/>
          </a:solidFill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0CFB0D13-ED2B-82BE-2525-87BB355F49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86400" y="5518138"/>
            <a:ext cx="1627632" cy="104241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303A7D41-DE2E-F627-28D2-809DEBA67B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79891" y="4595174"/>
            <a:ext cx="1289304" cy="813816"/>
          </a:xfrm>
        </p:spPr>
        <p:txBody>
          <a:bodyPr/>
          <a:lstStyle>
            <a:lvl1pPr marL="0" indent="0">
              <a:buNone/>
              <a:defRPr sz="5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F0C0CAA-D5B8-8C69-130B-027341ACAA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14616" y="5079226"/>
            <a:ext cx="1188720" cy="292608"/>
          </a:xfrm>
          <a:solidFill>
            <a:schemeClr val="bg1"/>
          </a:solidFill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221018BA-D100-A2FF-1007-7C8AC96D88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14616" y="5518138"/>
            <a:ext cx="1627632" cy="104241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CD1667A9-8F31-2BE9-BEF6-4D164DC090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26395" y="4595174"/>
            <a:ext cx="1289304" cy="813816"/>
          </a:xfrm>
        </p:spPr>
        <p:txBody>
          <a:bodyPr/>
          <a:lstStyle>
            <a:lvl1pPr marL="0" indent="0">
              <a:buNone/>
              <a:defRPr sz="5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4366FEC6-2647-05C7-B7D9-1426CE8391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61120" y="5079226"/>
            <a:ext cx="1188720" cy="292608"/>
          </a:xfrm>
          <a:solidFill>
            <a:schemeClr val="bg1"/>
          </a:solidFill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D17CE9D2-14EB-E6A8-6C27-CC95CEFD11F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51976" y="5518138"/>
            <a:ext cx="1627632" cy="104241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Tittel 1">
            <a:extLst>
              <a:ext uri="{FF2B5EF4-FFF2-40B4-BE49-F238E27FC236}">
                <a16:creationId xmlns:a16="http://schemas.microsoft.com/office/drawing/2014/main" id="{CA2E95DA-F781-D5E6-E842-0C25C3563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091" y="3874704"/>
            <a:ext cx="8657517" cy="645557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87433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ed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771BAD4-B925-A44D-A307-2AE2EBD0C12D}"/>
              </a:ext>
            </a:extLst>
          </p:cNvPr>
          <p:cNvSpPr/>
          <p:nvPr/>
        </p:nvSpPr>
        <p:spPr>
          <a:xfrm>
            <a:off x="0" y="0"/>
            <a:ext cx="12192000" cy="59848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nb-NO">
              <a:solidFill>
                <a:schemeClr val="accent6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0B65CE6-E1CA-A24D-80FA-2C9B537C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>
            <a:lvl1pPr algn="r">
              <a:defRPr/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C5A5453-5E13-844C-B4C7-37757FFEE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Ins="0"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58453A7-B413-594D-83FB-FB9A9F19A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0AA48176-905C-67FC-0FE7-B7587739665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04817" y="2233881"/>
            <a:ext cx="3387182" cy="2390238"/>
          </a:xfrm>
          <a:custGeom>
            <a:avLst/>
            <a:gdLst>
              <a:gd name="connsiteX0" fmla="*/ 1033243 w 3387182"/>
              <a:gd name="connsiteY0" fmla="*/ 0 h 2390238"/>
              <a:gd name="connsiteX1" fmla="*/ 3387182 w 3387182"/>
              <a:gd name="connsiteY1" fmla="*/ 0 h 2390238"/>
              <a:gd name="connsiteX2" fmla="*/ 3378264 w 3387182"/>
              <a:gd name="connsiteY2" fmla="*/ 2390238 h 2390238"/>
              <a:gd name="connsiteX3" fmla="*/ 0 w 3387182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7182" h="2390238">
                <a:moveTo>
                  <a:pt x="1033243" y="0"/>
                </a:moveTo>
                <a:lnTo>
                  <a:pt x="3387182" y="0"/>
                </a:lnTo>
                <a:lnTo>
                  <a:pt x="3378264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9F4F5876-9FD6-083D-2AC9-04FAFF9537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90016" y="2233881"/>
            <a:ext cx="3917851" cy="2390238"/>
          </a:xfrm>
          <a:custGeom>
            <a:avLst/>
            <a:gdLst>
              <a:gd name="connsiteX0" fmla="*/ 1033243 w 3917851"/>
              <a:gd name="connsiteY0" fmla="*/ 0 h 2390238"/>
              <a:gd name="connsiteX1" fmla="*/ 3917851 w 3917851"/>
              <a:gd name="connsiteY1" fmla="*/ 0 h 2390238"/>
              <a:gd name="connsiteX2" fmla="*/ 2884608 w 3917851"/>
              <a:gd name="connsiteY2" fmla="*/ 2390238 h 2390238"/>
              <a:gd name="connsiteX3" fmla="*/ 0 w 3917851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7851" h="2390238">
                <a:moveTo>
                  <a:pt x="1033243" y="0"/>
                </a:moveTo>
                <a:lnTo>
                  <a:pt x="3917851" y="0"/>
                </a:lnTo>
                <a:lnTo>
                  <a:pt x="2884608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76005D95-B2DA-F1AE-79B9-A4985BF90A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75215" y="2233881"/>
            <a:ext cx="3917851" cy="2390238"/>
          </a:xfrm>
          <a:custGeom>
            <a:avLst/>
            <a:gdLst>
              <a:gd name="connsiteX0" fmla="*/ 1033243 w 3917851"/>
              <a:gd name="connsiteY0" fmla="*/ 0 h 2390238"/>
              <a:gd name="connsiteX1" fmla="*/ 3917851 w 3917851"/>
              <a:gd name="connsiteY1" fmla="*/ 0 h 2390238"/>
              <a:gd name="connsiteX2" fmla="*/ 2884608 w 3917851"/>
              <a:gd name="connsiteY2" fmla="*/ 2390238 h 2390238"/>
              <a:gd name="connsiteX3" fmla="*/ 0 w 3917851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7851" h="2390238">
                <a:moveTo>
                  <a:pt x="1033243" y="0"/>
                </a:moveTo>
                <a:lnTo>
                  <a:pt x="3917851" y="0"/>
                </a:lnTo>
                <a:lnTo>
                  <a:pt x="2884608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2A40AA4C-4E7A-12D9-FF86-4314BF06E9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33881"/>
            <a:ext cx="3378263" cy="2390238"/>
          </a:xfrm>
          <a:custGeom>
            <a:avLst/>
            <a:gdLst>
              <a:gd name="connsiteX0" fmla="*/ 0 w 3378263"/>
              <a:gd name="connsiteY0" fmla="*/ 0 h 2390238"/>
              <a:gd name="connsiteX1" fmla="*/ 3378263 w 3378263"/>
              <a:gd name="connsiteY1" fmla="*/ 0 h 2390238"/>
              <a:gd name="connsiteX2" fmla="*/ 2345020 w 3378263"/>
              <a:gd name="connsiteY2" fmla="*/ 2390238 h 2390238"/>
              <a:gd name="connsiteX3" fmla="*/ 0 w 3378263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8263" h="2390238">
                <a:moveTo>
                  <a:pt x="0" y="0"/>
                </a:moveTo>
                <a:lnTo>
                  <a:pt x="3378263" y="0"/>
                </a:lnTo>
                <a:lnTo>
                  <a:pt x="2345020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525AE41-CB18-2309-3196-29D6D25F4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64880"/>
            <a:ext cx="10134601" cy="924808"/>
          </a:xfrm>
        </p:spPr>
        <p:txBody>
          <a:bodyPr lIns="0">
            <a:normAutofit/>
          </a:bodyPr>
          <a:lstStyle>
            <a:lvl1pPr algn="ctr">
              <a:defRPr lang="en-US" sz="2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A5A6FA4C-6594-2288-822E-8FD3CB2841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54933" y="5061424"/>
            <a:ext cx="2443654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err="1"/>
              <a:t>nAME</a:t>
            </a:r>
            <a:endParaRPr lang="en-US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E731C01C-7D1C-FACC-62AE-BA403953F2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54932" y="5406900"/>
            <a:ext cx="2443099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257D969-6914-585B-15E1-642DC12678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1476" y="5061424"/>
            <a:ext cx="2443654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err="1"/>
              <a:t>nAME</a:t>
            </a:r>
            <a:endParaRPr lang="en-US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8E514479-EF30-5936-00FA-D3CCF0A3F7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475" y="5406900"/>
            <a:ext cx="2443099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B4454629-F69D-594E-0B6B-93D5C0A5EF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77835" y="5061424"/>
            <a:ext cx="2443654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err="1"/>
              <a:t>nAME</a:t>
            </a:r>
            <a:endParaRPr lang="en-US"/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95F9E4CE-9131-BC53-BB02-542A22F1F9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77834" y="5406900"/>
            <a:ext cx="2443099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9E1A441-FE1D-96C7-3386-C0AF7B4979C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00181" y="5057897"/>
            <a:ext cx="2443654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err="1"/>
              <a:t>nAME</a:t>
            </a:r>
            <a:endParaRPr lang="en-US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0CBFB04-3016-951B-E684-4E2A82459E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00180" y="5403373"/>
            <a:ext cx="2443099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0311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sattelist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k 36">
            <a:extLst>
              <a:ext uri="{FF2B5EF4-FFF2-40B4-BE49-F238E27FC236}">
                <a16:creationId xmlns:a16="http://schemas.microsoft.com/office/drawing/2014/main" id="{BAA1CB1E-67F8-FDFD-8941-52A6F0E33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931671" y="2228808"/>
            <a:ext cx="4841837" cy="4955763"/>
          </a:xfrm>
          <a:prstGeom prst="rect">
            <a:avLst/>
          </a:prstGeom>
        </p:spPr>
      </p:pic>
      <p:pic>
        <p:nvPicPr>
          <p:cNvPr id="3" name="Bilde 2" descr="Et bilde som inneholder Menneskeansikt, smil, person, klær&#10;&#10;Automatisk generert beskrivelse">
            <a:extLst>
              <a:ext uri="{FF2B5EF4-FFF2-40B4-BE49-F238E27FC236}">
                <a16:creationId xmlns:a16="http://schemas.microsoft.com/office/drawing/2014/main" id="{C9D240CD-EBB4-3FED-5E7B-758A57D70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082" y="2868314"/>
            <a:ext cx="900000" cy="900000"/>
          </a:xfrm>
          <a:prstGeom prst="rect">
            <a:avLst/>
          </a:prstGeom>
        </p:spPr>
      </p:pic>
      <p:pic>
        <p:nvPicPr>
          <p:cNvPr id="7" name="Bilde 6" descr="Et bilde som inneholder Menneskeansikt, person, klær, smil&#10;&#10;Automatisk generert beskrivelse">
            <a:extLst>
              <a:ext uri="{FF2B5EF4-FFF2-40B4-BE49-F238E27FC236}">
                <a16:creationId xmlns:a16="http://schemas.microsoft.com/office/drawing/2014/main" id="{E3CCB392-EF69-0299-7580-02607B201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292" y="1311275"/>
            <a:ext cx="900000" cy="900000"/>
          </a:xfrm>
          <a:prstGeom prst="rect">
            <a:avLst/>
          </a:prstGeom>
        </p:spPr>
      </p:pic>
      <p:pic>
        <p:nvPicPr>
          <p:cNvPr id="8" name="Bilde 7" descr="Et bilde som inneholder Menneskeansikt, person, smil, klær&#10;&#10;Automatisk generert beskrivelse">
            <a:extLst>
              <a:ext uri="{FF2B5EF4-FFF2-40B4-BE49-F238E27FC236}">
                <a16:creationId xmlns:a16="http://schemas.microsoft.com/office/drawing/2014/main" id="{E37C5EAD-0393-687A-FE40-988183694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082" y="4500386"/>
            <a:ext cx="900000" cy="900000"/>
          </a:xfrm>
          <a:prstGeom prst="rect">
            <a:avLst/>
          </a:prstGeom>
        </p:spPr>
      </p:pic>
      <p:pic>
        <p:nvPicPr>
          <p:cNvPr id="9" name="Bilde 8" descr="Et bilde som inneholder Menneskeansikt, person, smil, klær&#10;&#10;Automatisk generert beskrivelse">
            <a:extLst>
              <a:ext uri="{FF2B5EF4-FFF2-40B4-BE49-F238E27FC236}">
                <a16:creationId xmlns:a16="http://schemas.microsoft.com/office/drawing/2014/main" id="{468A38B6-903A-73BB-B1DF-96930A0C27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00" y="1311275"/>
            <a:ext cx="900000" cy="900000"/>
          </a:xfrm>
          <a:prstGeom prst="rect">
            <a:avLst/>
          </a:prstGeom>
        </p:spPr>
      </p:pic>
      <p:pic>
        <p:nvPicPr>
          <p:cNvPr id="10" name="Bilde 9" descr="Et bilde som inneholder Menneskeansikt, glass, person, smil&#10;&#10;Automatisk generert beskrivelse">
            <a:extLst>
              <a:ext uri="{FF2B5EF4-FFF2-40B4-BE49-F238E27FC236}">
                <a16:creationId xmlns:a16="http://schemas.microsoft.com/office/drawing/2014/main" id="{D3D16DEF-7B85-1147-7D5D-978EB18707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6396" y="1311275"/>
            <a:ext cx="900000" cy="900000"/>
          </a:xfrm>
          <a:prstGeom prst="rect">
            <a:avLst/>
          </a:prstGeom>
        </p:spPr>
      </p:pic>
      <p:pic>
        <p:nvPicPr>
          <p:cNvPr id="11" name="Bilde 10" descr="Et bilde som inneholder Menneskeansikt, person, klær, smil&#10;&#10;Automatisk generert beskrivelse">
            <a:extLst>
              <a:ext uri="{FF2B5EF4-FFF2-40B4-BE49-F238E27FC236}">
                <a16:creationId xmlns:a16="http://schemas.microsoft.com/office/drawing/2014/main" id="{96AC31C9-CF0E-04BD-864B-5D4A24F9B2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8188" y="1311275"/>
            <a:ext cx="900000" cy="900000"/>
          </a:xfrm>
          <a:prstGeom prst="rect">
            <a:avLst/>
          </a:prstGeom>
        </p:spPr>
      </p:pic>
      <p:pic>
        <p:nvPicPr>
          <p:cNvPr id="12" name="Bilde 11" descr="Et bilde som inneholder Menneskeansikt, person, skjorte, klær&#10;&#10;Automatisk generert beskrivelse">
            <a:extLst>
              <a:ext uri="{FF2B5EF4-FFF2-40B4-BE49-F238E27FC236}">
                <a16:creationId xmlns:a16="http://schemas.microsoft.com/office/drawing/2014/main" id="{E23F5A6E-E4C8-E0D0-253A-773E745037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1953" y="4500386"/>
            <a:ext cx="900000" cy="900000"/>
          </a:xfrm>
          <a:prstGeom prst="rect">
            <a:avLst/>
          </a:prstGeom>
        </p:spPr>
      </p:pic>
      <p:pic>
        <p:nvPicPr>
          <p:cNvPr id="13" name="Bilde 12" descr="Et bilde som inneholder Menneskeansikt, person, smil, klær&#10;&#10;Automatisk generert beskrivelse">
            <a:extLst>
              <a:ext uri="{FF2B5EF4-FFF2-40B4-BE49-F238E27FC236}">
                <a16:creationId xmlns:a16="http://schemas.microsoft.com/office/drawing/2014/main" id="{E8287375-FE5D-310F-04FC-0617ED8644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9018" y="4500386"/>
            <a:ext cx="900000" cy="900000"/>
          </a:xfrm>
          <a:prstGeom prst="rect">
            <a:avLst/>
          </a:prstGeom>
        </p:spPr>
      </p:pic>
      <p:pic>
        <p:nvPicPr>
          <p:cNvPr id="16" name="Bilde 15" descr="Et bilde som inneholder Menneskeansikt, person, klær, Panne&#10;&#10;Automatisk generert beskrivelse">
            <a:extLst>
              <a:ext uri="{FF2B5EF4-FFF2-40B4-BE49-F238E27FC236}">
                <a16:creationId xmlns:a16="http://schemas.microsoft.com/office/drawing/2014/main" id="{79EF7AEF-3C7C-E847-4129-59BD042DCC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69082" y="1311275"/>
            <a:ext cx="900000" cy="900000"/>
          </a:xfrm>
          <a:prstGeom prst="rect">
            <a:avLst/>
          </a:prstGeom>
        </p:spPr>
      </p:pic>
      <p:pic>
        <p:nvPicPr>
          <p:cNvPr id="17" name="Bilde 16" descr="Et bilde som inneholder Menneskeansikt, person, klær, portrett&#10;&#10;Automatisk generert beskrivelse">
            <a:extLst>
              <a:ext uri="{FF2B5EF4-FFF2-40B4-BE49-F238E27FC236}">
                <a16:creationId xmlns:a16="http://schemas.microsoft.com/office/drawing/2014/main" id="{1D4F0B24-2417-C2A0-A84A-17CDB2EF16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6396" y="4500386"/>
            <a:ext cx="900000" cy="900000"/>
          </a:xfrm>
          <a:prstGeom prst="rect">
            <a:avLst/>
          </a:prstGeom>
        </p:spPr>
      </p:pic>
      <p:pic>
        <p:nvPicPr>
          <p:cNvPr id="18" name="Bilde 17" descr="Et bilde som inneholder Menneskeansikt, klær, person, skjorte&#10;&#10;Automatisk generert beskrivelse">
            <a:extLst>
              <a:ext uri="{FF2B5EF4-FFF2-40B4-BE49-F238E27FC236}">
                <a16:creationId xmlns:a16="http://schemas.microsoft.com/office/drawing/2014/main" id="{15282A5C-0593-C503-E1E9-835822AA4E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58188" y="2916575"/>
            <a:ext cx="900000" cy="900000"/>
          </a:xfrm>
          <a:prstGeom prst="rect">
            <a:avLst/>
          </a:prstGeom>
        </p:spPr>
      </p:pic>
      <p:pic>
        <p:nvPicPr>
          <p:cNvPr id="19" name="Bilde 18" descr="Et bilde som inneholder Menneskeansikt, klær, smil, person&#10;&#10;Automatisk generert beskrivelse">
            <a:extLst>
              <a:ext uri="{FF2B5EF4-FFF2-40B4-BE49-F238E27FC236}">
                <a16:creationId xmlns:a16="http://schemas.microsoft.com/office/drawing/2014/main" id="{2A67C2F2-5573-D878-5C03-EFBADB430E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36396" y="2916575"/>
            <a:ext cx="900000" cy="900000"/>
          </a:xfrm>
          <a:prstGeom prst="rect">
            <a:avLst/>
          </a:prstGeom>
        </p:spPr>
      </p:pic>
      <p:pic>
        <p:nvPicPr>
          <p:cNvPr id="20" name="Bilde 19" descr="Et bilde som inneholder Menneskeansikt, smil, person, klær&#10;&#10;Automatisk generert beskrivelse">
            <a:extLst>
              <a:ext uri="{FF2B5EF4-FFF2-40B4-BE49-F238E27FC236}">
                <a16:creationId xmlns:a16="http://schemas.microsoft.com/office/drawing/2014/main" id="{4528FE5A-2284-7FF8-B5E2-61DE3A3281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7290" y="2914641"/>
            <a:ext cx="900000" cy="900000"/>
          </a:xfrm>
          <a:prstGeom prst="rect">
            <a:avLst/>
          </a:prstGeom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378D7E04-9B78-A400-5078-A20915E60F92}"/>
              </a:ext>
            </a:extLst>
          </p:cNvPr>
          <p:cNvSpPr txBox="1"/>
          <p:nvPr/>
        </p:nvSpPr>
        <p:spPr>
          <a:xfrm>
            <a:off x="825498" y="2275077"/>
            <a:ext cx="900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>
                <a:effectLst/>
              </a:rPr>
              <a:t>Eirik </a:t>
            </a:r>
            <a:r>
              <a:rPr lang="nb-NO" sz="800" b="1" err="1">
                <a:effectLst/>
              </a:rPr>
              <a:t>Wulvik</a:t>
            </a:r>
            <a:endParaRPr lang="nb-NO" sz="800">
              <a:effectLst/>
            </a:endParaRPr>
          </a:p>
          <a:p>
            <a:pPr algn="ctr"/>
            <a:r>
              <a:rPr lang="nb-NO" sz="800">
                <a:effectLst/>
              </a:rPr>
              <a:t>Daglig leder</a:t>
            </a:r>
          </a:p>
          <a:p>
            <a:pPr algn="ctr"/>
            <a:endParaRPr lang="nb-NO" sz="800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334F692F-0AE9-856A-49EF-090FA8AF0B4B}"/>
              </a:ext>
            </a:extLst>
          </p:cNvPr>
          <p:cNvSpPr txBox="1"/>
          <p:nvPr/>
        </p:nvSpPr>
        <p:spPr>
          <a:xfrm>
            <a:off x="2287781" y="2275077"/>
            <a:ext cx="119722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>
                <a:effectLst/>
              </a:rPr>
              <a:t>Heidi Hovde Andersen</a:t>
            </a:r>
            <a:endParaRPr lang="nb-NO" sz="800">
              <a:effectLst/>
            </a:endParaRPr>
          </a:p>
          <a:p>
            <a:pPr algn="ctr"/>
            <a:r>
              <a:rPr lang="nb-NO" sz="800">
                <a:effectLst/>
              </a:rPr>
              <a:t>Økonomi- og ­Administrasjonssjef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C16854ED-5E6A-C8E5-AF30-5C3F389AC510}"/>
              </a:ext>
            </a:extLst>
          </p:cNvPr>
          <p:cNvSpPr txBox="1"/>
          <p:nvPr/>
        </p:nvSpPr>
        <p:spPr>
          <a:xfrm>
            <a:off x="825500" y="883464"/>
            <a:ext cx="7822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/>
              <a:t>Ansatte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05490B53-00C0-F110-3305-DC10F55A375B}"/>
              </a:ext>
            </a:extLst>
          </p:cNvPr>
          <p:cNvSpPr txBox="1"/>
          <p:nvPr/>
        </p:nvSpPr>
        <p:spPr>
          <a:xfrm>
            <a:off x="3902034" y="2275077"/>
            <a:ext cx="109382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rgbClr val="000000"/>
                </a:solidFill>
                <a:effectLst/>
              </a:rPr>
              <a:t>Bjørn A. Holshagen</a:t>
            </a:r>
          </a:p>
          <a:p>
            <a:pPr algn="ctr"/>
            <a:r>
              <a:rPr lang="nb-NO" sz="800" i="0" u="none" strike="noStrike">
                <a:solidFill>
                  <a:srgbClr val="333333"/>
                </a:solidFill>
                <a:effectLst/>
              </a:rPr>
              <a:t>Rådgiver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40D3657A-DA02-C3D1-C859-3F2651E11AC7}"/>
              </a:ext>
            </a:extLst>
          </p:cNvPr>
          <p:cNvSpPr txBox="1"/>
          <p:nvPr/>
        </p:nvSpPr>
        <p:spPr>
          <a:xfrm>
            <a:off x="5679018" y="2275077"/>
            <a:ext cx="9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800" b="1" i="0" u="none" strike="noStrike">
                <a:solidFill>
                  <a:srgbClr val="000000"/>
                </a:solidFill>
                <a:effectLst/>
              </a:rPr>
              <a:t>Kjell Arne Bergli</a:t>
            </a:r>
          </a:p>
          <a:p>
            <a:pPr algn="ctr"/>
            <a:r>
              <a:rPr lang="nb-NO" sz="800" i="0" u="none" strike="noStrike">
                <a:solidFill>
                  <a:srgbClr val="333333"/>
                </a:solidFill>
                <a:effectLst/>
              </a:rPr>
              <a:t>Rådgiver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18C3A096-711F-0F90-A8B6-74F118F751B1}"/>
              </a:ext>
            </a:extLst>
          </p:cNvPr>
          <p:cNvSpPr txBox="1"/>
          <p:nvPr/>
        </p:nvSpPr>
        <p:spPr>
          <a:xfrm>
            <a:off x="7210980" y="2275077"/>
            <a:ext cx="9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rgbClr val="000000"/>
                </a:solidFill>
                <a:effectLst/>
              </a:rPr>
              <a:t>Paul Senstad</a:t>
            </a:r>
          </a:p>
          <a:p>
            <a:pPr algn="ctr"/>
            <a:r>
              <a:rPr lang="nb-NO" sz="800" i="0" u="none" strike="noStrike">
                <a:solidFill>
                  <a:srgbClr val="333333"/>
                </a:solidFill>
                <a:effectLst/>
              </a:rPr>
              <a:t>Seniorrådgiver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EC6EEEC5-138D-D7DF-50EB-FBCB288E2D49}"/>
              </a:ext>
            </a:extLst>
          </p:cNvPr>
          <p:cNvSpPr txBox="1"/>
          <p:nvPr/>
        </p:nvSpPr>
        <p:spPr>
          <a:xfrm>
            <a:off x="2384745" y="3883806"/>
            <a:ext cx="10033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rgbClr val="000000"/>
                </a:solidFill>
                <a:effectLst/>
              </a:rPr>
              <a:t>T. Beathe Haugen</a:t>
            </a:r>
          </a:p>
          <a:p>
            <a:pPr algn="ctr"/>
            <a:r>
              <a:rPr lang="nb-NO" sz="800" i="0" u="none" strike="noStrike">
                <a:solidFill>
                  <a:srgbClr val="333333"/>
                </a:solidFill>
                <a:effectLst/>
              </a:rPr>
              <a:t>Laboratorietekniker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F0DE500F-F2B1-39C9-6CFC-8287E4111256}"/>
              </a:ext>
            </a:extLst>
          </p:cNvPr>
          <p:cNvSpPr txBox="1"/>
          <p:nvPr/>
        </p:nvSpPr>
        <p:spPr>
          <a:xfrm>
            <a:off x="3893338" y="3887715"/>
            <a:ext cx="119722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rgbClr val="000000"/>
                </a:solidFill>
                <a:effectLst/>
              </a:rPr>
              <a:t>Vibeke Taranger</a:t>
            </a:r>
          </a:p>
          <a:p>
            <a:pPr algn="ctr"/>
            <a:r>
              <a:rPr lang="nb-NO" sz="800" i="0" u="none" strike="noStrike">
                <a:solidFill>
                  <a:srgbClr val="333333"/>
                </a:solidFill>
                <a:effectLst/>
              </a:rPr>
              <a:t>Prosjektleder Norsk Asfaltforening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19FA3D19-89B1-7C4D-8E93-D8CB2430C97F}"/>
              </a:ext>
            </a:extLst>
          </p:cNvPr>
          <p:cNvSpPr txBox="1"/>
          <p:nvPr/>
        </p:nvSpPr>
        <p:spPr>
          <a:xfrm>
            <a:off x="5658188" y="3899616"/>
            <a:ext cx="9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rgbClr val="000000"/>
                </a:solidFill>
                <a:effectLst/>
              </a:rPr>
              <a:t>Roar Telle</a:t>
            </a:r>
          </a:p>
          <a:p>
            <a:pPr algn="ctr"/>
            <a:r>
              <a:rPr lang="nb-NO" sz="800" i="0" u="none" strike="noStrike">
                <a:solidFill>
                  <a:srgbClr val="333333"/>
                </a:solidFill>
                <a:effectLst/>
              </a:rPr>
              <a:t>Seniorrådgiver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8C80CCFE-8A6C-46C0-363F-55A81CD42AE2}"/>
              </a:ext>
            </a:extLst>
          </p:cNvPr>
          <p:cNvSpPr txBox="1"/>
          <p:nvPr/>
        </p:nvSpPr>
        <p:spPr>
          <a:xfrm>
            <a:off x="7091281" y="3881899"/>
            <a:ext cx="11972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rgbClr val="000000"/>
                </a:solidFill>
                <a:effectLst/>
              </a:rPr>
              <a:t>Anne Stine </a:t>
            </a:r>
            <a:r>
              <a:rPr lang="nb-NO" sz="800" b="1" i="0" u="none" strike="noStrike" err="1">
                <a:solidFill>
                  <a:srgbClr val="000000"/>
                </a:solidFill>
                <a:effectLst/>
              </a:rPr>
              <a:t>Taraldlien</a:t>
            </a:r>
            <a:endParaRPr lang="nb-NO" sz="800" b="1" i="0" u="none" strike="noStrike">
              <a:solidFill>
                <a:srgbClr val="000000"/>
              </a:solidFill>
              <a:effectLst/>
            </a:endParaRPr>
          </a:p>
          <a:p>
            <a:pPr algn="ctr"/>
            <a:r>
              <a:rPr lang="nb-NO" sz="800" i="0" u="none" strike="noStrike">
                <a:solidFill>
                  <a:srgbClr val="333333"/>
                </a:solidFill>
                <a:effectLst/>
              </a:rPr>
              <a:t>Seniorrådgiver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C75F116B-3197-7D06-8DA0-090E0265E13C}"/>
              </a:ext>
            </a:extLst>
          </p:cNvPr>
          <p:cNvSpPr txBox="1"/>
          <p:nvPr/>
        </p:nvSpPr>
        <p:spPr>
          <a:xfrm>
            <a:off x="2436396" y="5467666"/>
            <a:ext cx="9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rgbClr val="000000"/>
                </a:solidFill>
                <a:effectLst/>
              </a:rPr>
              <a:t>Ragnar Bragstad</a:t>
            </a:r>
          </a:p>
          <a:p>
            <a:pPr algn="ctr"/>
            <a:r>
              <a:rPr lang="nb-NO" sz="800" i="0" u="none" strike="noStrike">
                <a:solidFill>
                  <a:srgbClr val="333333"/>
                </a:solidFill>
                <a:effectLst/>
              </a:rPr>
              <a:t>Seniorrådgiver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253E1FF6-C0B0-C30E-7E60-E4D7F177DBDD}"/>
              </a:ext>
            </a:extLst>
          </p:cNvPr>
          <p:cNvSpPr txBox="1"/>
          <p:nvPr/>
        </p:nvSpPr>
        <p:spPr>
          <a:xfrm>
            <a:off x="4052103" y="5467666"/>
            <a:ext cx="9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rgbClr val="000000"/>
                </a:solidFill>
                <a:effectLst/>
              </a:rPr>
              <a:t>Kjetil Holmvik</a:t>
            </a:r>
          </a:p>
          <a:p>
            <a:pPr algn="ctr"/>
            <a:r>
              <a:rPr lang="nb-NO" sz="800" i="0" u="none" strike="noStrike" err="1">
                <a:solidFill>
                  <a:srgbClr val="333333"/>
                </a:solidFill>
                <a:effectLst/>
              </a:rPr>
              <a:t>Måletekniker</a:t>
            </a:r>
            <a:endParaRPr lang="nb-NO" sz="800" i="0" u="none" strike="noStrike">
              <a:solidFill>
                <a:srgbClr val="333333"/>
              </a:solidFill>
              <a:effectLst/>
            </a:endParaRPr>
          </a:p>
        </p:txBody>
      </p: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73BB203E-8357-04DA-7A71-5F0CE2E556E8}"/>
              </a:ext>
            </a:extLst>
          </p:cNvPr>
          <p:cNvSpPr txBox="1"/>
          <p:nvPr/>
        </p:nvSpPr>
        <p:spPr>
          <a:xfrm>
            <a:off x="5536664" y="5467667"/>
            <a:ext cx="11972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rgbClr val="000000"/>
                </a:solidFill>
                <a:effectLst/>
              </a:rPr>
              <a:t>Magne </a:t>
            </a:r>
            <a:r>
              <a:rPr lang="nb-NO" sz="800" b="1" i="0" u="none" strike="noStrike" err="1">
                <a:solidFill>
                  <a:srgbClr val="000000"/>
                </a:solidFill>
                <a:effectLst/>
              </a:rPr>
              <a:t>Leunell</a:t>
            </a:r>
            <a:r>
              <a:rPr lang="nb-NO" sz="800" b="1" i="0" u="none" strike="noStrike">
                <a:solidFill>
                  <a:srgbClr val="000000"/>
                </a:solidFill>
                <a:effectLst/>
              </a:rPr>
              <a:t> Enger</a:t>
            </a:r>
          </a:p>
          <a:p>
            <a:pPr algn="ctr"/>
            <a:r>
              <a:rPr lang="nb-NO" sz="800" i="0" u="none" strike="noStrike">
                <a:solidFill>
                  <a:srgbClr val="333333"/>
                </a:solidFill>
                <a:effectLst/>
              </a:rPr>
              <a:t>Rådgiver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B0BC9FB1-AB32-692D-AA88-D155040A4170}"/>
              </a:ext>
            </a:extLst>
          </p:cNvPr>
          <p:cNvSpPr txBox="1"/>
          <p:nvPr/>
        </p:nvSpPr>
        <p:spPr>
          <a:xfrm>
            <a:off x="7210980" y="5467667"/>
            <a:ext cx="101620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rgbClr val="000000"/>
                </a:solidFill>
                <a:effectLst/>
              </a:rPr>
              <a:t>Eirik </a:t>
            </a:r>
            <a:r>
              <a:rPr lang="nb-NO" sz="800" b="1" i="0" u="none" strike="noStrike" err="1">
                <a:solidFill>
                  <a:srgbClr val="000000"/>
                </a:solidFill>
                <a:effectLst/>
              </a:rPr>
              <a:t>Ohma</a:t>
            </a:r>
            <a:r>
              <a:rPr lang="nb-NO" sz="800" b="1" i="0" u="none" strike="noStrike">
                <a:solidFill>
                  <a:srgbClr val="000000"/>
                </a:solidFill>
                <a:effectLst/>
              </a:rPr>
              <a:t> Solberg</a:t>
            </a:r>
          </a:p>
          <a:p>
            <a:pPr algn="ctr"/>
            <a:r>
              <a:rPr lang="nb-NO" sz="800" i="0" u="none" strike="noStrike">
                <a:solidFill>
                  <a:srgbClr val="333333"/>
                </a:solidFill>
                <a:effectLst/>
              </a:rPr>
              <a:t>Seniorrådgiver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DF462AB0-5BB9-3D87-D705-9DEC26704A95}"/>
              </a:ext>
            </a:extLst>
          </p:cNvPr>
          <p:cNvSpPr/>
          <p:nvPr/>
        </p:nvSpPr>
        <p:spPr>
          <a:xfrm>
            <a:off x="8998744" y="0"/>
            <a:ext cx="3193256" cy="59848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6"/>
              </a:solidFill>
            </a:endParaRPr>
          </a:p>
        </p:txBody>
      </p:sp>
      <p:pic>
        <p:nvPicPr>
          <p:cNvPr id="36" name="Bilde 35">
            <a:extLst>
              <a:ext uri="{FF2B5EF4-FFF2-40B4-BE49-F238E27FC236}">
                <a16:creationId xmlns:a16="http://schemas.microsoft.com/office/drawing/2014/main" id="{755B6BEA-EAED-F719-09D0-256380FF5B9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3857" y="0"/>
            <a:ext cx="3217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satteliste grøn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79CA5EA-63A1-4EFC-DC8A-F9C7480140F6}"/>
              </a:ext>
            </a:extLst>
          </p:cNvPr>
          <p:cNvSpPr/>
          <p:nvPr/>
        </p:nvSpPr>
        <p:spPr>
          <a:xfrm>
            <a:off x="-1" y="0"/>
            <a:ext cx="9081655" cy="59848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6"/>
              </a:solidFill>
            </a:endParaRPr>
          </a:p>
        </p:txBody>
      </p:sp>
      <p:pic>
        <p:nvPicPr>
          <p:cNvPr id="62" name="Grafikk 61">
            <a:extLst>
              <a:ext uri="{FF2B5EF4-FFF2-40B4-BE49-F238E27FC236}">
                <a16:creationId xmlns:a16="http://schemas.microsoft.com/office/drawing/2014/main" id="{BC2533F9-C6A3-1D43-30ED-6FF5A79C9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931671" y="2228808"/>
            <a:ext cx="4841838" cy="4955763"/>
          </a:xfrm>
          <a:prstGeom prst="rect">
            <a:avLst/>
          </a:prstGeom>
        </p:spPr>
      </p:pic>
      <p:pic>
        <p:nvPicPr>
          <p:cNvPr id="61" name="Bilde 60">
            <a:extLst>
              <a:ext uri="{FF2B5EF4-FFF2-40B4-BE49-F238E27FC236}">
                <a16:creationId xmlns:a16="http://schemas.microsoft.com/office/drawing/2014/main" id="{7D5B66B9-0A54-37DF-BCD8-1CF33358D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3857" y="0"/>
            <a:ext cx="3217178" cy="6858000"/>
          </a:xfrm>
          <a:prstGeom prst="rect">
            <a:avLst/>
          </a:prstGeom>
        </p:spPr>
      </p:pic>
      <p:pic>
        <p:nvPicPr>
          <p:cNvPr id="5" name="Bilde 4" descr="Et bilde som inneholder Menneskeansikt, smil, person, klær&#10;&#10;Automatisk generert beskrivelse">
            <a:extLst>
              <a:ext uri="{FF2B5EF4-FFF2-40B4-BE49-F238E27FC236}">
                <a16:creationId xmlns:a16="http://schemas.microsoft.com/office/drawing/2014/main" id="{FF72A821-1DE5-6264-9C9A-0EACDF7C7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082" y="2868314"/>
            <a:ext cx="900000" cy="900000"/>
          </a:xfrm>
          <a:prstGeom prst="rect">
            <a:avLst/>
          </a:prstGeom>
        </p:spPr>
      </p:pic>
      <p:pic>
        <p:nvPicPr>
          <p:cNvPr id="6" name="Bilde 5" descr="Et bilde som inneholder Menneskeansikt, person, klær, smil&#10;&#10;Automatisk generert beskrivelse">
            <a:extLst>
              <a:ext uri="{FF2B5EF4-FFF2-40B4-BE49-F238E27FC236}">
                <a16:creationId xmlns:a16="http://schemas.microsoft.com/office/drawing/2014/main" id="{507B5146-2EB1-A923-134F-A0F5C44F47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7292" y="1311275"/>
            <a:ext cx="900000" cy="900000"/>
          </a:xfrm>
          <a:prstGeom prst="rect">
            <a:avLst/>
          </a:prstGeom>
        </p:spPr>
      </p:pic>
      <p:pic>
        <p:nvPicPr>
          <p:cNvPr id="14" name="Bilde 13" descr="Et bilde som inneholder Menneskeansikt, person, smil, klær&#10;&#10;Automatisk generert beskrivelse">
            <a:extLst>
              <a:ext uri="{FF2B5EF4-FFF2-40B4-BE49-F238E27FC236}">
                <a16:creationId xmlns:a16="http://schemas.microsoft.com/office/drawing/2014/main" id="{452D1CFF-3F5E-EFD3-821E-E19EDCB5F3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9082" y="4500386"/>
            <a:ext cx="900000" cy="900000"/>
          </a:xfrm>
          <a:prstGeom prst="rect">
            <a:avLst/>
          </a:prstGeom>
        </p:spPr>
      </p:pic>
      <p:pic>
        <p:nvPicPr>
          <p:cNvPr id="15" name="Bilde 14" descr="Et bilde som inneholder Menneskeansikt, person, smil, klær&#10;&#10;Automatisk generert beskrivelse">
            <a:extLst>
              <a:ext uri="{FF2B5EF4-FFF2-40B4-BE49-F238E27FC236}">
                <a16:creationId xmlns:a16="http://schemas.microsoft.com/office/drawing/2014/main" id="{DB617D10-1E28-D0F8-599D-F45ADB3B5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500" y="1311275"/>
            <a:ext cx="900000" cy="900000"/>
          </a:xfrm>
          <a:prstGeom prst="rect">
            <a:avLst/>
          </a:prstGeom>
        </p:spPr>
      </p:pic>
      <p:pic>
        <p:nvPicPr>
          <p:cNvPr id="37" name="Bilde 36" descr="Et bilde som inneholder Menneskeansikt, glass, person, smil&#10;&#10;Automatisk generert beskrivelse">
            <a:extLst>
              <a:ext uri="{FF2B5EF4-FFF2-40B4-BE49-F238E27FC236}">
                <a16:creationId xmlns:a16="http://schemas.microsoft.com/office/drawing/2014/main" id="{3335A109-0836-872B-CE8E-95A4BA999E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6396" y="1311275"/>
            <a:ext cx="900000" cy="900000"/>
          </a:xfrm>
          <a:prstGeom prst="rect">
            <a:avLst/>
          </a:prstGeom>
        </p:spPr>
      </p:pic>
      <p:pic>
        <p:nvPicPr>
          <p:cNvPr id="38" name="Bilde 37" descr="Et bilde som inneholder Menneskeansikt, person, klær, smil&#10;&#10;Automatisk generert beskrivelse">
            <a:extLst>
              <a:ext uri="{FF2B5EF4-FFF2-40B4-BE49-F238E27FC236}">
                <a16:creationId xmlns:a16="http://schemas.microsoft.com/office/drawing/2014/main" id="{B39931D5-6921-317A-21C2-6624CBDAEC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8188" y="1311275"/>
            <a:ext cx="900000" cy="900000"/>
          </a:xfrm>
          <a:prstGeom prst="rect">
            <a:avLst/>
          </a:prstGeom>
        </p:spPr>
      </p:pic>
      <p:pic>
        <p:nvPicPr>
          <p:cNvPr id="39" name="Bilde 38" descr="Et bilde som inneholder Menneskeansikt, person, skjorte, klær&#10;&#10;Automatisk generert beskrivelse">
            <a:extLst>
              <a:ext uri="{FF2B5EF4-FFF2-40B4-BE49-F238E27FC236}">
                <a16:creationId xmlns:a16="http://schemas.microsoft.com/office/drawing/2014/main" id="{0BD22364-5D1E-8F12-5B78-126E48393E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1953" y="4500386"/>
            <a:ext cx="900000" cy="900000"/>
          </a:xfrm>
          <a:prstGeom prst="rect">
            <a:avLst/>
          </a:prstGeom>
        </p:spPr>
      </p:pic>
      <p:pic>
        <p:nvPicPr>
          <p:cNvPr id="40" name="Bilde 39" descr="Et bilde som inneholder Menneskeansikt, person, smil, klær&#10;&#10;Automatisk generert beskrivelse">
            <a:extLst>
              <a:ext uri="{FF2B5EF4-FFF2-40B4-BE49-F238E27FC236}">
                <a16:creationId xmlns:a16="http://schemas.microsoft.com/office/drawing/2014/main" id="{F2116101-189E-E9EA-634A-11082AC2EB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79018" y="4500386"/>
            <a:ext cx="900000" cy="900000"/>
          </a:xfrm>
          <a:prstGeom prst="rect">
            <a:avLst/>
          </a:prstGeom>
        </p:spPr>
      </p:pic>
      <p:pic>
        <p:nvPicPr>
          <p:cNvPr id="41" name="Bilde 40" descr="Et bilde som inneholder Menneskeansikt, person, klær, Panne&#10;&#10;Automatisk generert beskrivelse">
            <a:extLst>
              <a:ext uri="{FF2B5EF4-FFF2-40B4-BE49-F238E27FC236}">
                <a16:creationId xmlns:a16="http://schemas.microsoft.com/office/drawing/2014/main" id="{8A115017-9D4A-EACF-5E6C-41A6BDD322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69082" y="1311275"/>
            <a:ext cx="900000" cy="900000"/>
          </a:xfrm>
          <a:prstGeom prst="rect">
            <a:avLst/>
          </a:prstGeom>
        </p:spPr>
      </p:pic>
      <p:pic>
        <p:nvPicPr>
          <p:cNvPr id="42" name="Bilde 41" descr="Et bilde som inneholder Menneskeansikt, person, klær, portrett&#10;&#10;Automatisk generert beskrivelse">
            <a:extLst>
              <a:ext uri="{FF2B5EF4-FFF2-40B4-BE49-F238E27FC236}">
                <a16:creationId xmlns:a16="http://schemas.microsoft.com/office/drawing/2014/main" id="{BBC1DE74-C4E0-2C23-E40E-A7592EEF5B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6396" y="4500386"/>
            <a:ext cx="900000" cy="900000"/>
          </a:xfrm>
          <a:prstGeom prst="rect">
            <a:avLst/>
          </a:prstGeom>
        </p:spPr>
      </p:pic>
      <p:pic>
        <p:nvPicPr>
          <p:cNvPr id="43" name="Bilde 42" descr="Et bilde som inneholder Menneskeansikt, klær, person, skjorte&#10;&#10;Automatisk generert beskrivelse">
            <a:extLst>
              <a:ext uri="{FF2B5EF4-FFF2-40B4-BE49-F238E27FC236}">
                <a16:creationId xmlns:a16="http://schemas.microsoft.com/office/drawing/2014/main" id="{C0AA66FB-60C6-3B84-6A8F-AC71F00FB7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58188" y="2916575"/>
            <a:ext cx="900000" cy="900000"/>
          </a:xfrm>
          <a:prstGeom prst="rect">
            <a:avLst/>
          </a:prstGeom>
        </p:spPr>
      </p:pic>
      <p:pic>
        <p:nvPicPr>
          <p:cNvPr id="44" name="Bilde 43" descr="Et bilde som inneholder Menneskeansikt, klær, smil, person&#10;&#10;Automatisk generert beskrivelse">
            <a:extLst>
              <a:ext uri="{FF2B5EF4-FFF2-40B4-BE49-F238E27FC236}">
                <a16:creationId xmlns:a16="http://schemas.microsoft.com/office/drawing/2014/main" id="{B948A116-AB4D-0523-110F-57B3CE6722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36396" y="2916575"/>
            <a:ext cx="900000" cy="900000"/>
          </a:xfrm>
          <a:prstGeom prst="rect">
            <a:avLst/>
          </a:prstGeom>
        </p:spPr>
      </p:pic>
      <p:pic>
        <p:nvPicPr>
          <p:cNvPr id="45" name="Bilde 44" descr="Et bilde som inneholder Menneskeansikt, smil, person, klær&#10;&#10;Automatisk generert beskrivelse">
            <a:extLst>
              <a:ext uri="{FF2B5EF4-FFF2-40B4-BE49-F238E27FC236}">
                <a16:creationId xmlns:a16="http://schemas.microsoft.com/office/drawing/2014/main" id="{F528970C-B1AA-66B4-5F25-33817BAA837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47290" y="2914641"/>
            <a:ext cx="900000" cy="900000"/>
          </a:xfrm>
          <a:prstGeom prst="rect">
            <a:avLst/>
          </a:prstGeom>
        </p:spPr>
      </p:pic>
      <p:sp>
        <p:nvSpPr>
          <p:cNvPr id="46" name="TekstSylinder 45">
            <a:extLst>
              <a:ext uri="{FF2B5EF4-FFF2-40B4-BE49-F238E27FC236}">
                <a16:creationId xmlns:a16="http://schemas.microsoft.com/office/drawing/2014/main" id="{44DE0648-20E0-F08B-C78F-1FD9A51164A2}"/>
              </a:ext>
            </a:extLst>
          </p:cNvPr>
          <p:cNvSpPr txBox="1"/>
          <p:nvPr/>
        </p:nvSpPr>
        <p:spPr>
          <a:xfrm>
            <a:off x="825498" y="2275077"/>
            <a:ext cx="900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  <a:effectLst/>
              </a:rPr>
              <a:t>Eirik </a:t>
            </a:r>
            <a:r>
              <a:rPr lang="nb-NO" sz="800" b="1" err="1">
                <a:solidFill>
                  <a:schemeClr val="bg1"/>
                </a:solidFill>
                <a:effectLst/>
              </a:rPr>
              <a:t>Wulvik</a:t>
            </a:r>
            <a:endParaRPr lang="nb-NO" sz="800">
              <a:solidFill>
                <a:schemeClr val="bg1"/>
              </a:solidFill>
              <a:effectLst/>
            </a:endParaRPr>
          </a:p>
          <a:p>
            <a:pPr algn="ctr"/>
            <a:r>
              <a:rPr lang="nb-NO" sz="800">
                <a:solidFill>
                  <a:schemeClr val="bg1"/>
                </a:solidFill>
                <a:effectLst/>
              </a:rPr>
              <a:t>Daglig leder</a:t>
            </a:r>
          </a:p>
          <a:p>
            <a:pPr algn="ctr"/>
            <a:endParaRPr lang="nb-NO" sz="800">
              <a:solidFill>
                <a:schemeClr val="bg1"/>
              </a:solidFill>
            </a:endParaRPr>
          </a:p>
        </p:txBody>
      </p:sp>
      <p:sp>
        <p:nvSpPr>
          <p:cNvPr id="47" name="TekstSylinder 46">
            <a:extLst>
              <a:ext uri="{FF2B5EF4-FFF2-40B4-BE49-F238E27FC236}">
                <a16:creationId xmlns:a16="http://schemas.microsoft.com/office/drawing/2014/main" id="{CD0C93F0-F419-3EC2-725A-F953E3CB0A5C}"/>
              </a:ext>
            </a:extLst>
          </p:cNvPr>
          <p:cNvSpPr txBox="1"/>
          <p:nvPr/>
        </p:nvSpPr>
        <p:spPr>
          <a:xfrm>
            <a:off x="2287781" y="2275077"/>
            <a:ext cx="119722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  <a:effectLst/>
              </a:rPr>
              <a:t>Heidi Hovde Andersen</a:t>
            </a:r>
            <a:endParaRPr lang="nb-NO" sz="800">
              <a:solidFill>
                <a:schemeClr val="bg1"/>
              </a:solidFill>
              <a:effectLst/>
            </a:endParaRPr>
          </a:p>
          <a:p>
            <a:pPr algn="ctr"/>
            <a:r>
              <a:rPr lang="nb-NO" sz="800">
                <a:solidFill>
                  <a:schemeClr val="bg1"/>
                </a:solidFill>
                <a:effectLst/>
              </a:rPr>
              <a:t>Økonomi- og ­Administrasjonssjef</a:t>
            </a: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9B72AE84-9161-C1DC-C80E-E6007A52D875}"/>
              </a:ext>
            </a:extLst>
          </p:cNvPr>
          <p:cNvSpPr txBox="1"/>
          <p:nvPr/>
        </p:nvSpPr>
        <p:spPr>
          <a:xfrm>
            <a:off x="825500" y="883464"/>
            <a:ext cx="7822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Ansatte</a:t>
            </a:r>
          </a:p>
        </p:txBody>
      </p:sp>
      <p:sp>
        <p:nvSpPr>
          <p:cNvPr id="49" name="TekstSylinder 48">
            <a:extLst>
              <a:ext uri="{FF2B5EF4-FFF2-40B4-BE49-F238E27FC236}">
                <a16:creationId xmlns:a16="http://schemas.microsoft.com/office/drawing/2014/main" id="{A770370D-67FE-243D-1A1C-5087C045A37E}"/>
              </a:ext>
            </a:extLst>
          </p:cNvPr>
          <p:cNvSpPr txBox="1"/>
          <p:nvPr/>
        </p:nvSpPr>
        <p:spPr>
          <a:xfrm>
            <a:off x="3902034" y="2275077"/>
            <a:ext cx="109382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Bjørn A. Holshagen</a:t>
            </a:r>
          </a:p>
          <a:p>
            <a:pPr algn="ctr"/>
            <a:r>
              <a:rPr lang="nb-NO" sz="800" i="0" u="none" strike="noStrike">
                <a:solidFill>
                  <a:schemeClr val="bg1"/>
                </a:solidFill>
                <a:effectLst/>
              </a:rPr>
              <a:t>Rådgiver</a:t>
            </a:r>
          </a:p>
        </p:txBody>
      </p:sp>
      <p:sp>
        <p:nvSpPr>
          <p:cNvPr id="50" name="TekstSylinder 49">
            <a:extLst>
              <a:ext uri="{FF2B5EF4-FFF2-40B4-BE49-F238E27FC236}">
                <a16:creationId xmlns:a16="http://schemas.microsoft.com/office/drawing/2014/main" id="{D51E740D-3A64-4BA2-A856-47938C54EEA2}"/>
              </a:ext>
            </a:extLst>
          </p:cNvPr>
          <p:cNvSpPr txBox="1"/>
          <p:nvPr/>
        </p:nvSpPr>
        <p:spPr>
          <a:xfrm>
            <a:off x="5679018" y="2275077"/>
            <a:ext cx="9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Kjell Arne Bergli</a:t>
            </a:r>
          </a:p>
          <a:p>
            <a:pPr algn="ctr"/>
            <a:r>
              <a:rPr lang="nb-NO" sz="800" i="0" u="none" strike="noStrike">
                <a:solidFill>
                  <a:schemeClr val="bg1"/>
                </a:solidFill>
                <a:effectLst/>
              </a:rPr>
              <a:t>Rådgiver</a:t>
            </a:r>
          </a:p>
        </p:txBody>
      </p:sp>
      <p:sp>
        <p:nvSpPr>
          <p:cNvPr id="51" name="TekstSylinder 50">
            <a:extLst>
              <a:ext uri="{FF2B5EF4-FFF2-40B4-BE49-F238E27FC236}">
                <a16:creationId xmlns:a16="http://schemas.microsoft.com/office/drawing/2014/main" id="{C7B01CC1-CCE6-4B2D-B8AA-8845370DF13C}"/>
              </a:ext>
            </a:extLst>
          </p:cNvPr>
          <p:cNvSpPr txBox="1"/>
          <p:nvPr/>
        </p:nvSpPr>
        <p:spPr>
          <a:xfrm>
            <a:off x="7210980" y="2275077"/>
            <a:ext cx="9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Paul Senstad</a:t>
            </a:r>
          </a:p>
          <a:p>
            <a:pPr algn="ctr"/>
            <a:r>
              <a:rPr lang="nb-NO" sz="800" i="0" u="none" strike="noStrike">
                <a:solidFill>
                  <a:schemeClr val="bg1"/>
                </a:solidFill>
                <a:effectLst/>
              </a:rPr>
              <a:t>Seniorrådgiver</a:t>
            </a:r>
          </a:p>
        </p:txBody>
      </p:sp>
      <p:sp>
        <p:nvSpPr>
          <p:cNvPr id="52" name="TekstSylinder 51">
            <a:extLst>
              <a:ext uri="{FF2B5EF4-FFF2-40B4-BE49-F238E27FC236}">
                <a16:creationId xmlns:a16="http://schemas.microsoft.com/office/drawing/2014/main" id="{FED4B1B4-7D76-14DA-7EA5-90540D0EB249}"/>
              </a:ext>
            </a:extLst>
          </p:cNvPr>
          <p:cNvSpPr txBox="1"/>
          <p:nvPr/>
        </p:nvSpPr>
        <p:spPr>
          <a:xfrm>
            <a:off x="2384745" y="3883806"/>
            <a:ext cx="10033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T. Beathe Haugen</a:t>
            </a:r>
          </a:p>
          <a:p>
            <a:pPr algn="ctr"/>
            <a:r>
              <a:rPr lang="nb-NO" sz="800" i="0" u="none" strike="noStrike">
                <a:solidFill>
                  <a:schemeClr val="bg1"/>
                </a:solidFill>
                <a:effectLst/>
              </a:rPr>
              <a:t>Laboratorietekniker</a:t>
            </a:r>
          </a:p>
        </p:txBody>
      </p:sp>
      <p:sp>
        <p:nvSpPr>
          <p:cNvPr id="53" name="TekstSylinder 52">
            <a:extLst>
              <a:ext uri="{FF2B5EF4-FFF2-40B4-BE49-F238E27FC236}">
                <a16:creationId xmlns:a16="http://schemas.microsoft.com/office/drawing/2014/main" id="{52501297-91AD-6C1A-10D1-C520B07A329D}"/>
              </a:ext>
            </a:extLst>
          </p:cNvPr>
          <p:cNvSpPr txBox="1"/>
          <p:nvPr/>
        </p:nvSpPr>
        <p:spPr>
          <a:xfrm>
            <a:off x="3893338" y="3887715"/>
            <a:ext cx="119722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Vibeke Taranger</a:t>
            </a:r>
          </a:p>
          <a:p>
            <a:pPr algn="ctr"/>
            <a:r>
              <a:rPr lang="nb-NO" sz="800" i="0" u="none" strike="noStrike">
                <a:solidFill>
                  <a:schemeClr val="bg1"/>
                </a:solidFill>
                <a:effectLst/>
              </a:rPr>
              <a:t>Prosjektleder Norsk Asfaltforening</a:t>
            </a:r>
          </a:p>
        </p:txBody>
      </p:sp>
      <p:sp>
        <p:nvSpPr>
          <p:cNvPr id="54" name="TekstSylinder 53">
            <a:extLst>
              <a:ext uri="{FF2B5EF4-FFF2-40B4-BE49-F238E27FC236}">
                <a16:creationId xmlns:a16="http://schemas.microsoft.com/office/drawing/2014/main" id="{AB2DF46C-BF55-BE7C-0B1C-9BAB454C16F0}"/>
              </a:ext>
            </a:extLst>
          </p:cNvPr>
          <p:cNvSpPr txBox="1"/>
          <p:nvPr/>
        </p:nvSpPr>
        <p:spPr>
          <a:xfrm>
            <a:off x="5658188" y="3899616"/>
            <a:ext cx="9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Roar Telle</a:t>
            </a:r>
          </a:p>
          <a:p>
            <a:pPr algn="ctr"/>
            <a:r>
              <a:rPr lang="nb-NO" sz="800" i="0" u="none" strike="noStrike">
                <a:solidFill>
                  <a:schemeClr val="bg1"/>
                </a:solidFill>
                <a:effectLst/>
              </a:rPr>
              <a:t>Seniorrådgiver</a:t>
            </a:r>
          </a:p>
        </p:txBody>
      </p:sp>
      <p:sp>
        <p:nvSpPr>
          <p:cNvPr id="55" name="TekstSylinder 54">
            <a:extLst>
              <a:ext uri="{FF2B5EF4-FFF2-40B4-BE49-F238E27FC236}">
                <a16:creationId xmlns:a16="http://schemas.microsoft.com/office/drawing/2014/main" id="{695C19E2-17C9-15CC-36C4-7C72686DAA6E}"/>
              </a:ext>
            </a:extLst>
          </p:cNvPr>
          <p:cNvSpPr txBox="1"/>
          <p:nvPr/>
        </p:nvSpPr>
        <p:spPr>
          <a:xfrm>
            <a:off x="7091281" y="3881899"/>
            <a:ext cx="11972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Anne Stine </a:t>
            </a:r>
            <a:r>
              <a:rPr lang="nb-NO" sz="800" b="1" i="0" u="none" strike="noStrike" err="1">
                <a:solidFill>
                  <a:schemeClr val="bg1"/>
                </a:solidFill>
                <a:effectLst/>
              </a:rPr>
              <a:t>Taraldlien</a:t>
            </a:r>
            <a:endParaRPr lang="nb-NO" sz="800" b="1" i="0" u="none" strike="noStrike">
              <a:solidFill>
                <a:schemeClr val="bg1"/>
              </a:solidFill>
              <a:effectLst/>
            </a:endParaRPr>
          </a:p>
          <a:p>
            <a:pPr algn="ctr"/>
            <a:r>
              <a:rPr lang="nb-NO" sz="800" i="0" u="none" strike="noStrike">
                <a:solidFill>
                  <a:schemeClr val="bg1"/>
                </a:solidFill>
                <a:effectLst/>
              </a:rPr>
              <a:t>Seniorrådgiver</a:t>
            </a:r>
          </a:p>
        </p:txBody>
      </p:sp>
      <p:sp>
        <p:nvSpPr>
          <p:cNvPr id="56" name="TekstSylinder 55">
            <a:extLst>
              <a:ext uri="{FF2B5EF4-FFF2-40B4-BE49-F238E27FC236}">
                <a16:creationId xmlns:a16="http://schemas.microsoft.com/office/drawing/2014/main" id="{2553EFEC-B990-8109-BF49-51228E1CCFCA}"/>
              </a:ext>
            </a:extLst>
          </p:cNvPr>
          <p:cNvSpPr txBox="1"/>
          <p:nvPr/>
        </p:nvSpPr>
        <p:spPr>
          <a:xfrm>
            <a:off x="2436396" y="5467666"/>
            <a:ext cx="9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Ragnar Bragstad</a:t>
            </a:r>
          </a:p>
          <a:p>
            <a:pPr algn="ctr"/>
            <a:r>
              <a:rPr lang="nb-NO" sz="800" i="0" u="none" strike="noStrike">
                <a:solidFill>
                  <a:schemeClr val="bg1"/>
                </a:solidFill>
                <a:effectLst/>
              </a:rPr>
              <a:t>Seniorrådgiver</a:t>
            </a:r>
          </a:p>
        </p:txBody>
      </p:sp>
      <p:sp>
        <p:nvSpPr>
          <p:cNvPr id="57" name="TekstSylinder 56">
            <a:extLst>
              <a:ext uri="{FF2B5EF4-FFF2-40B4-BE49-F238E27FC236}">
                <a16:creationId xmlns:a16="http://schemas.microsoft.com/office/drawing/2014/main" id="{0CFED3A8-8010-0138-F138-8885C09189D3}"/>
              </a:ext>
            </a:extLst>
          </p:cNvPr>
          <p:cNvSpPr txBox="1"/>
          <p:nvPr/>
        </p:nvSpPr>
        <p:spPr>
          <a:xfrm>
            <a:off x="4052103" y="5467666"/>
            <a:ext cx="9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Kjetil Holmvik</a:t>
            </a:r>
          </a:p>
          <a:p>
            <a:pPr algn="ctr"/>
            <a:r>
              <a:rPr lang="nb-NO" sz="800" i="0" u="none" strike="noStrike" err="1">
                <a:solidFill>
                  <a:schemeClr val="bg1"/>
                </a:solidFill>
                <a:effectLst/>
              </a:rPr>
              <a:t>Måletekniker</a:t>
            </a:r>
            <a:endParaRPr lang="nb-NO" sz="800" i="0" u="none" strike="noStrike">
              <a:solidFill>
                <a:schemeClr val="bg1"/>
              </a:solidFill>
              <a:effectLst/>
            </a:endParaRPr>
          </a:p>
        </p:txBody>
      </p:sp>
      <p:sp>
        <p:nvSpPr>
          <p:cNvPr id="58" name="TekstSylinder 57">
            <a:extLst>
              <a:ext uri="{FF2B5EF4-FFF2-40B4-BE49-F238E27FC236}">
                <a16:creationId xmlns:a16="http://schemas.microsoft.com/office/drawing/2014/main" id="{FB0BAA8A-546E-E3A5-B3B4-54FD0DA1F3D6}"/>
              </a:ext>
            </a:extLst>
          </p:cNvPr>
          <p:cNvSpPr txBox="1"/>
          <p:nvPr/>
        </p:nvSpPr>
        <p:spPr>
          <a:xfrm>
            <a:off x="5536664" y="5467667"/>
            <a:ext cx="11972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Magne </a:t>
            </a:r>
            <a:r>
              <a:rPr lang="nb-NO" sz="800" b="1" i="0" u="none" strike="noStrike" err="1">
                <a:solidFill>
                  <a:schemeClr val="bg1"/>
                </a:solidFill>
                <a:effectLst/>
              </a:rPr>
              <a:t>Leunell</a:t>
            </a:r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 Enger</a:t>
            </a:r>
          </a:p>
          <a:p>
            <a:pPr algn="ctr"/>
            <a:r>
              <a:rPr lang="nb-NO" sz="800" i="0" u="none" strike="noStrike">
                <a:solidFill>
                  <a:schemeClr val="bg1"/>
                </a:solidFill>
                <a:effectLst/>
              </a:rPr>
              <a:t>Rådgiver</a:t>
            </a:r>
          </a:p>
        </p:txBody>
      </p:sp>
      <p:sp>
        <p:nvSpPr>
          <p:cNvPr id="59" name="TekstSylinder 58">
            <a:extLst>
              <a:ext uri="{FF2B5EF4-FFF2-40B4-BE49-F238E27FC236}">
                <a16:creationId xmlns:a16="http://schemas.microsoft.com/office/drawing/2014/main" id="{5B74EEF5-637E-2A8B-85AC-98DE12EB4234}"/>
              </a:ext>
            </a:extLst>
          </p:cNvPr>
          <p:cNvSpPr txBox="1"/>
          <p:nvPr/>
        </p:nvSpPr>
        <p:spPr>
          <a:xfrm>
            <a:off x="7210980" y="5467667"/>
            <a:ext cx="101620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Eirik </a:t>
            </a:r>
            <a:r>
              <a:rPr lang="nb-NO" sz="800" b="1" i="0" u="none" strike="noStrike" err="1">
                <a:solidFill>
                  <a:schemeClr val="bg1"/>
                </a:solidFill>
                <a:effectLst/>
              </a:rPr>
              <a:t>Ohma</a:t>
            </a:r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 Solberg</a:t>
            </a:r>
          </a:p>
          <a:p>
            <a:pPr algn="ctr"/>
            <a:r>
              <a:rPr lang="nb-NO" sz="800" i="0" u="none" strike="noStrike">
                <a:solidFill>
                  <a:schemeClr val="bg1"/>
                </a:solidFill>
                <a:effectLst/>
              </a:rPr>
              <a:t>Seniorrådgiver</a:t>
            </a:r>
          </a:p>
        </p:txBody>
      </p:sp>
    </p:spTree>
    <p:extLst>
      <p:ext uri="{BB962C8B-B14F-4D97-AF65-F5344CB8AC3E}">
        <p14:creationId xmlns:p14="http://schemas.microsoft.com/office/powerpoint/2010/main" val="20776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tellysbilde grøn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7D0C5ED0-7770-9C4F-840D-C7B784F54830}"/>
              </a:ext>
            </a:extLst>
          </p:cNvPr>
          <p:cNvSpPr/>
          <p:nvPr/>
        </p:nvSpPr>
        <p:spPr>
          <a:xfrm>
            <a:off x="0" y="0"/>
            <a:ext cx="12192000" cy="59848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Plassholder for dato 1">
            <a:extLst>
              <a:ext uri="{FF2B5EF4-FFF2-40B4-BE49-F238E27FC236}">
                <a16:creationId xmlns:a16="http://schemas.microsoft.com/office/drawing/2014/main" id="{8E740A7F-EA94-0C42-82B5-0A170A859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11360" y="6286061"/>
            <a:ext cx="1750060" cy="291957"/>
          </a:xfrm>
        </p:spPr>
        <p:txBody>
          <a:bodyPr/>
          <a:lstStyle>
            <a:lvl1pPr algn="r">
              <a:defRPr/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8" name="Plassholder for lysbildenummer 3">
            <a:extLst>
              <a:ext uri="{FF2B5EF4-FFF2-40B4-BE49-F238E27FC236}">
                <a16:creationId xmlns:a16="http://schemas.microsoft.com/office/drawing/2014/main" id="{04801A01-110B-124E-BC0D-1C589C570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3180" y="6286061"/>
            <a:ext cx="566420" cy="291957"/>
          </a:xfrm>
        </p:spPr>
        <p:txBody>
          <a:bodyPr/>
          <a:lstStyle/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15741323-8A2E-CB18-775F-38956D3EF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931671" y="2228808"/>
            <a:ext cx="4841838" cy="4955763"/>
          </a:xfrm>
          <a:prstGeom prst="rect">
            <a:avLst/>
          </a:prstGeom>
        </p:spPr>
      </p:pic>
      <p:sp>
        <p:nvSpPr>
          <p:cNvPr id="4" name="Plassholder for bunntekst 2">
            <a:extLst>
              <a:ext uri="{FF2B5EF4-FFF2-40B4-BE49-F238E27FC236}">
                <a16:creationId xmlns:a16="http://schemas.microsoft.com/office/drawing/2014/main" id="{95055675-9458-E62D-C2EB-ADB87DAA5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8675" y="6286061"/>
            <a:ext cx="6130923" cy="291957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003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satteliste grøn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79CA5EA-63A1-4EFC-DC8A-F9C7480140F6}"/>
              </a:ext>
            </a:extLst>
          </p:cNvPr>
          <p:cNvSpPr/>
          <p:nvPr/>
        </p:nvSpPr>
        <p:spPr>
          <a:xfrm>
            <a:off x="-1" y="0"/>
            <a:ext cx="9081655" cy="59848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6"/>
              </a:solidFill>
            </a:endParaRPr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961F5260-83B8-A6AB-09DE-DE828B46C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931671" y="2228808"/>
            <a:ext cx="4841837" cy="4955763"/>
          </a:xfrm>
          <a:prstGeom prst="rect">
            <a:avLst/>
          </a:prstGeom>
        </p:spPr>
      </p:pic>
      <p:pic>
        <p:nvPicPr>
          <p:cNvPr id="61" name="Bilde 60" descr="Et bilde som inneholder utendørs, sky, vei, tre&#10;&#10;Automatisk generert beskrivelse">
            <a:extLst>
              <a:ext uri="{FF2B5EF4-FFF2-40B4-BE49-F238E27FC236}">
                <a16:creationId xmlns:a16="http://schemas.microsoft.com/office/drawing/2014/main" id="{7D5B66B9-0A54-37DF-BCD8-1CF33358D6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3857" y="0"/>
            <a:ext cx="3217178" cy="6858000"/>
          </a:xfrm>
          <a:prstGeom prst="rect">
            <a:avLst/>
          </a:prstGeom>
        </p:spPr>
      </p:pic>
      <p:pic>
        <p:nvPicPr>
          <p:cNvPr id="5" name="Bilde 4" descr="Et bilde som inneholder Menneskeansikt, smil, person, klær&#10;&#10;Automatisk generert beskrivelse">
            <a:extLst>
              <a:ext uri="{FF2B5EF4-FFF2-40B4-BE49-F238E27FC236}">
                <a16:creationId xmlns:a16="http://schemas.microsoft.com/office/drawing/2014/main" id="{FF72A821-1DE5-6264-9C9A-0EACDF7C7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082" y="2868314"/>
            <a:ext cx="900000" cy="900000"/>
          </a:xfrm>
          <a:prstGeom prst="rect">
            <a:avLst/>
          </a:prstGeom>
        </p:spPr>
      </p:pic>
      <p:pic>
        <p:nvPicPr>
          <p:cNvPr id="6" name="Bilde 5" descr="Et bilde som inneholder Menneskeansikt, person, klær, smil&#10;&#10;Automatisk generert beskrivelse">
            <a:extLst>
              <a:ext uri="{FF2B5EF4-FFF2-40B4-BE49-F238E27FC236}">
                <a16:creationId xmlns:a16="http://schemas.microsoft.com/office/drawing/2014/main" id="{507B5146-2EB1-A923-134F-A0F5C44F47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7292" y="1311275"/>
            <a:ext cx="900000" cy="900000"/>
          </a:xfrm>
          <a:prstGeom prst="rect">
            <a:avLst/>
          </a:prstGeom>
        </p:spPr>
      </p:pic>
      <p:pic>
        <p:nvPicPr>
          <p:cNvPr id="14" name="Bilde 13" descr="Et bilde som inneholder Menneskeansikt, person, smil, klær&#10;&#10;Automatisk generert beskrivelse">
            <a:extLst>
              <a:ext uri="{FF2B5EF4-FFF2-40B4-BE49-F238E27FC236}">
                <a16:creationId xmlns:a16="http://schemas.microsoft.com/office/drawing/2014/main" id="{452D1CFF-3F5E-EFD3-821E-E19EDCB5F3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9082" y="4500386"/>
            <a:ext cx="900000" cy="900000"/>
          </a:xfrm>
          <a:prstGeom prst="rect">
            <a:avLst/>
          </a:prstGeom>
        </p:spPr>
      </p:pic>
      <p:pic>
        <p:nvPicPr>
          <p:cNvPr id="15" name="Bilde 14" descr="Et bilde som inneholder Menneskeansikt, person, smil, klær&#10;&#10;Automatisk generert beskrivelse">
            <a:extLst>
              <a:ext uri="{FF2B5EF4-FFF2-40B4-BE49-F238E27FC236}">
                <a16:creationId xmlns:a16="http://schemas.microsoft.com/office/drawing/2014/main" id="{DB617D10-1E28-D0F8-599D-F45ADB3B5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500" y="1311275"/>
            <a:ext cx="900000" cy="900000"/>
          </a:xfrm>
          <a:prstGeom prst="rect">
            <a:avLst/>
          </a:prstGeom>
        </p:spPr>
      </p:pic>
      <p:pic>
        <p:nvPicPr>
          <p:cNvPr id="37" name="Bilde 36" descr="Et bilde som inneholder Menneskeansikt, glass, person, smil&#10;&#10;Automatisk generert beskrivelse">
            <a:extLst>
              <a:ext uri="{FF2B5EF4-FFF2-40B4-BE49-F238E27FC236}">
                <a16:creationId xmlns:a16="http://schemas.microsoft.com/office/drawing/2014/main" id="{3335A109-0836-872B-CE8E-95A4BA999E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6396" y="1311275"/>
            <a:ext cx="900000" cy="900000"/>
          </a:xfrm>
          <a:prstGeom prst="rect">
            <a:avLst/>
          </a:prstGeom>
        </p:spPr>
      </p:pic>
      <p:pic>
        <p:nvPicPr>
          <p:cNvPr id="38" name="Bilde 37" descr="Et bilde som inneholder Menneskeansikt, person, klær, smil&#10;&#10;Automatisk generert beskrivelse">
            <a:extLst>
              <a:ext uri="{FF2B5EF4-FFF2-40B4-BE49-F238E27FC236}">
                <a16:creationId xmlns:a16="http://schemas.microsoft.com/office/drawing/2014/main" id="{B39931D5-6921-317A-21C2-6624CBDAEC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8188" y="1311275"/>
            <a:ext cx="900000" cy="900000"/>
          </a:xfrm>
          <a:prstGeom prst="rect">
            <a:avLst/>
          </a:prstGeom>
        </p:spPr>
      </p:pic>
      <p:pic>
        <p:nvPicPr>
          <p:cNvPr id="39" name="Bilde 38" descr="Et bilde som inneholder Menneskeansikt, person, skjorte, klær&#10;&#10;Automatisk generert beskrivelse">
            <a:extLst>
              <a:ext uri="{FF2B5EF4-FFF2-40B4-BE49-F238E27FC236}">
                <a16:creationId xmlns:a16="http://schemas.microsoft.com/office/drawing/2014/main" id="{0BD22364-5D1E-8F12-5B78-126E48393E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1953" y="4500386"/>
            <a:ext cx="900000" cy="900000"/>
          </a:xfrm>
          <a:prstGeom prst="rect">
            <a:avLst/>
          </a:prstGeom>
        </p:spPr>
      </p:pic>
      <p:pic>
        <p:nvPicPr>
          <p:cNvPr id="40" name="Bilde 39" descr="Et bilde som inneholder Menneskeansikt, person, smil, klær&#10;&#10;Automatisk generert beskrivelse">
            <a:extLst>
              <a:ext uri="{FF2B5EF4-FFF2-40B4-BE49-F238E27FC236}">
                <a16:creationId xmlns:a16="http://schemas.microsoft.com/office/drawing/2014/main" id="{F2116101-189E-E9EA-634A-11082AC2EB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79018" y="4500386"/>
            <a:ext cx="900000" cy="900000"/>
          </a:xfrm>
          <a:prstGeom prst="rect">
            <a:avLst/>
          </a:prstGeom>
        </p:spPr>
      </p:pic>
      <p:pic>
        <p:nvPicPr>
          <p:cNvPr id="41" name="Bilde 40" descr="Et bilde som inneholder Menneskeansikt, person, klær, Panne&#10;&#10;Automatisk generert beskrivelse">
            <a:extLst>
              <a:ext uri="{FF2B5EF4-FFF2-40B4-BE49-F238E27FC236}">
                <a16:creationId xmlns:a16="http://schemas.microsoft.com/office/drawing/2014/main" id="{8A115017-9D4A-EACF-5E6C-41A6BDD322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69082" y="1311275"/>
            <a:ext cx="900000" cy="900000"/>
          </a:xfrm>
          <a:prstGeom prst="rect">
            <a:avLst/>
          </a:prstGeom>
        </p:spPr>
      </p:pic>
      <p:pic>
        <p:nvPicPr>
          <p:cNvPr id="42" name="Bilde 41" descr="Et bilde som inneholder Menneskeansikt, person, klær, portrett&#10;&#10;Automatisk generert beskrivelse">
            <a:extLst>
              <a:ext uri="{FF2B5EF4-FFF2-40B4-BE49-F238E27FC236}">
                <a16:creationId xmlns:a16="http://schemas.microsoft.com/office/drawing/2014/main" id="{BBC1DE74-C4E0-2C23-E40E-A7592EEF5B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6396" y="4500386"/>
            <a:ext cx="900000" cy="900000"/>
          </a:xfrm>
          <a:prstGeom prst="rect">
            <a:avLst/>
          </a:prstGeom>
        </p:spPr>
      </p:pic>
      <p:pic>
        <p:nvPicPr>
          <p:cNvPr id="43" name="Bilde 42" descr="Et bilde som inneholder Menneskeansikt, klær, person, skjorte&#10;&#10;Automatisk generert beskrivelse">
            <a:extLst>
              <a:ext uri="{FF2B5EF4-FFF2-40B4-BE49-F238E27FC236}">
                <a16:creationId xmlns:a16="http://schemas.microsoft.com/office/drawing/2014/main" id="{C0AA66FB-60C6-3B84-6A8F-AC71F00FB7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58188" y="2916575"/>
            <a:ext cx="900000" cy="900000"/>
          </a:xfrm>
          <a:prstGeom prst="rect">
            <a:avLst/>
          </a:prstGeom>
        </p:spPr>
      </p:pic>
      <p:pic>
        <p:nvPicPr>
          <p:cNvPr id="44" name="Bilde 43" descr="Et bilde som inneholder Menneskeansikt, klær, smil, person&#10;&#10;Automatisk generert beskrivelse">
            <a:extLst>
              <a:ext uri="{FF2B5EF4-FFF2-40B4-BE49-F238E27FC236}">
                <a16:creationId xmlns:a16="http://schemas.microsoft.com/office/drawing/2014/main" id="{B948A116-AB4D-0523-110F-57B3CE6722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36396" y="2916575"/>
            <a:ext cx="900000" cy="900000"/>
          </a:xfrm>
          <a:prstGeom prst="rect">
            <a:avLst/>
          </a:prstGeom>
        </p:spPr>
      </p:pic>
      <p:pic>
        <p:nvPicPr>
          <p:cNvPr id="45" name="Bilde 44" descr="Et bilde som inneholder Menneskeansikt, smil, person, klær&#10;&#10;Automatisk generert beskrivelse">
            <a:extLst>
              <a:ext uri="{FF2B5EF4-FFF2-40B4-BE49-F238E27FC236}">
                <a16:creationId xmlns:a16="http://schemas.microsoft.com/office/drawing/2014/main" id="{F528970C-B1AA-66B4-5F25-33817BAA837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47290" y="2914641"/>
            <a:ext cx="900000" cy="900000"/>
          </a:xfrm>
          <a:prstGeom prst="rect">
            <a:avLst/>
          </a:prstGeom>
        </p:spPr>
      </p:pic>
      <p:sp>
        <p:nvSpPr>
          <p:cNvPr id="46" name="TekstSylinder 45">
            <a:extLst>
              <a:ext uri="{FF2B5EF4-FFF2-40B4-BE49-F238E27FC236}">
                <a16:creationId xmlns:a16="http://schemas.microsoft.com/office/drawing/2014/main" id="{44DE0648-20E0-F08B-C78F-1FD9A51164A2}"/>
              </a:ext>
            </a:extLst>
          </p:cNvPr>
          <p:cNvSpPr txBox="1"/>
          <p:nvPr/>
        </p:nvSpPr>
        <p:spPr>
          <a:xfrm>
            <a:off x="825498" y="2275077"/>
            <a:ext cx="900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  <a:effectLst/>
              </a:rPr>
              <a:t>Eirik </a:t>
            </a:r>
            <a:r>
              <a:rPr lang="nb-NO" sz="800" b="1" err="1">
                <a:solidFill>
                  <a:schemeClr val="bg1"/>
                </a:solidFill>
                <a:effectLst/>
              </a:rPr>
              <a:t>Wulvik</a:t>
            </a:r>
            <a:endParaRPr lang="nb-NO" sz="800">
              <a:solidFill>
                <a:schemeClr val="bg1"/>
              </a:solidFill>
              <a:effectLst/>
            </a:endParaRPr>
          </a:p>
          <a:p>
            <a:pPr algn="ctr"/>
            <a:r>
              <a:rPr lang="nb-NO" sz="800">
                <a:solidFill>
                  <a:schemeClr val="bg1"/>
                </a:solidFill>
                <a:effectLst/>
              </a:rPr>
              <a:t>Daglig leder</a:t>
            </a:r>
          </a:p>
          <a:p>
            <a:pPr algn="ctr"/>
            <a:endParaRPr lang="nb-NO" sz="800">
              <a:solidFill>
                <a:schemeClr val="bg1"/>
              </a:solidFill>
            </a:endParaRPr>
          </a:p>
        </p:txBody>
      </p:sp>
      <p:sp>
        <p:nvSpPr>
          <p:cNvPr id="47" name="TekstSylinder 46">
            <a:extLst>
              <a:ext uri="{FF2B5EF4-FFF2-40B4-BE49-F238E27FC236}">
                <a16:creationId xmlns:a16="http://schemas.microsoft.com/office/drawing/2014/main" id="{CD0C93F0-F419-3EC2-725A-F953E3CB0A5C}"/>
              </a:ext>
            </a:extLst>
          </p:cNvPr>
          <p:cNvSpPr txBox="1"/>
          <p:nvPr/>
        </p:nvSpPr>
        <p:spPr>
          <a:xfrm>
            <a:off x="2287781" y="2275077"/>
            <a:ext cx="119722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  <a:effectLst/>
              </a:rPr>
              <a:t>Heidi Hovde Andersen</a:t>
            </a:r>
            <a:endParaRPr lang="nb-NO" sz="800">
              <a:solidFill>
                <a:schemeClr val="bg1"/>
              </a:solidFill>
              <a:effectLst/>
            </a:endParaRPr>
          </a:p>
          <a:p>
            <a:pPr algn="ctr"/>
            <a:r>
              <a:rPr lang="nb-NO" sz="800">
                <a:solidFill>
                  <a:schemeClr val="bg1"/>
                </a:solidFill>
                <a:effectLst/>
              </a:rPr>
              <a:t>Økonomi- og ­Administrasjonssjef</a:t>
            </a: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9B72AE84-9161-C1DC-C80E-E6007A52D875}"/>
              </a:ext>
            </a:extLst>
          </p:cNvPr>
          <p:cNvSpPr txBox="1"/>
          <p:nvPr/>
        </p:nvSpPr>
        <p:spPr>
          <a:xfrm>
            <a:off x="825500" y="883464"/>
            <a:ext cx="7822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Ansatte</a:t>
            </a:r>
          </a:p>
        </p:txBody>
      </p:sp>
      <p:sp>
        <p:nvSpPr>
          <p:cNvPr id="49" name="TekstSylinder 48">
            <a:extLst>
              <a:ext uri="{FF2B5EF4-FFF2-40B4-BE49-F238E27FC236}">
                <a16:creationId xmlns:a16="http://schemas.microsoft.com/office/drawing/2014/main" id="{A770370D-67FE-243D-1A1C-5087C045A37E}"/>
              </a:ext>
            </a:extLst>
          </p:cNvPr>
          <p:cNvSpPr txBox="1"/>
          <p:nvPr/>
        </p:nvSpPr>
        <p:spPr>
          <a:xfrm>
            <a:off x="3902034" y="2275077"/>
            <a:ext cx="109382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Bjørn A. Holshagen</a:t>
            </a:r>
          </a:p>
          <a:p>
            <a:pPr algn="ctr"/>
            <a:r>
              <a:rPr lang="nb-NO" sz="800" i="0" u="none" strike="noStrike">
                <a:solidFill>
                  <a:schemeClr val="bg1"/>
                </a:solidFill>
                <a:effectLst/>
              </a:rPr>
              <a:t>Rådgiver</a:t>
            </a:r>
          </a:p>
        </p:txBody>
      </p:sp>
      <p:sp>
        <p:nvSpPr>
          <p:cNvPr id="50" name="TekstSylinder 49">
            <a:extLst>
              <a:ext uri="{FF2B5EF4-FFF2-40B4-BE49-F238E27FC236}">
                <a16:creationId xmlns:a16="http://schemas.microsoft.com/office/drawing/2014/main" id="{D51E740D-3A64-4BA2-A856-47938C54EEA2}"/>
              </a:ext>
            </a:extLst>
          </p:cNvPr>
          <p:cNvSpPr txBox="1"/>
          <p:nvPr/>
        </p:nvSpPr>
        <p:spPr>
          <a:xfrm>
            <a:off x="5679018" y="2275077"/>
            <a:ext cx="9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Kjell Arne Bergli</a:t>
            </a:r>
          </a:p>
          <a:p>
            <a:pPr algn="ctr"/>
            <a:r>
              <a:rPr lang="nb-NO" sz="800" i="0" u="none" strike="noStrike">
                <a:solidFill>
                  <a:schemeClr val="bg1"/>
                </a:solidFill>
                <a:effectLst/>
              </a:rPr>
              <a:t>Rådgiver</a:t>
            </a:r>
          </a:p>
        </p:txBody>
      </p:sp>
      <p:sp>
        <p:nvSpPr>
          <p:cNvPr id="51" name="TekstSylinder 50">
            <a:extLst>
              <a:ext uri="{FF2B5EF4-FFF2-40B4-BE49-F238E27FC236}">
                <a16:creationId xmlns:a16="http://schemas.microsoft.com/office/drawing/2014/main" id="{C7B01CC1-CCE6-4B2D-B8AA-8845370DF13C}"/>
              </a:ext>
            </a:extLst>
          </p:cNvPr>
          <p:cNvSpPr txBox="1"/>
          <p:nvPr/>
        </p:nvSpPr>
        <p:spPr>
          <a:xfrm>
            <a:off x="7210980" y="2275077"/>
            <a:ext cx="9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Paul Senstad</a:t>
            </a:r>
          </a:p>
          <a:p>
            <a:pPr algn="ctr"/>
            <a:r>
              <a:rPr lang="nb-NO" sz="800" i="0" u="none" strike="noStrike">
                <a:solidFill>
                  <a:schemeClr val="bg1"/>
                </a:solidFill>
                <a:effectLst/>
              </a:rPr>
              <a:t>Seniorrådgiver</a:t>
            </a:r>
          </a:p>
        </p:txBody>
      </p:sp>
      <p:sp>
        <p:nvSpPr>
          <p:cNvPr id="52" name="TekstSylinder 51">
            <a:extLst>
              <a:ext uri="{FF2B5EF4-FFF2-40B4-BE49-F238E27FC236}">
                <a16:creationId xmlns:a16="http://schemas.microsoft.com/office/drawing/2014/main" id="{FED4B1B4-7D76-14DA-7EA5-90540D0EB249}"/>
              </a:ext>
            </a:extLst>
          </p:cNvPr>
          <p:cNvSpPr txBox="1"/>
          <p:nvPr/>
        </p:nvSpPr>
        <p:spPr>
          <a:xfrm>
            <a:off x="2384745" y="3883806"/>
            <a:ext cx="10033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T. Beathe Haugen</a:t>
            </a:r>
          </a:p>
          <a:p>
            <a:pPr algn="ctr"/>
            <a:r>
              <a:rPr lang="nb-NO" sz="800" i="0" u="none" strike="noStrike">
                <a:solidFill>
                  <a:schemeClr val="bg1"/>
                </a:solidFill>
                <a:effectLst/>
              </a:rPr>
              <a:t>Laboratorietekniker</a:t>
            </a:r>
          </a:p>
        </p:txBody>
      </p:sp>
      <p:sp>
        <p:nvSpPr>
          <p:cNvPr id="53" name="TekstSylinder 52">
            <a:extLst>
              <a:ext uri="{FF2B5EF4-FFF2-40B4-BE49-F238E27FC236}">
                <a16:creationId xmlns:a16="http://schemas.microsoft.com/office/drawing/2014/main" id="{52501297-91AD-6C1A-10D1-C520B07A329D}"/>
              </a:ext>
            </a:extLst>
          </p:cNvPr>
          <p:cNvSpPr txBox="1"/>
          <p:nvPr/>
        </p:nvSpPr>
        <p:spPr>
          <a:xfrm>
            <a:off x="3893338" y="3887715"/>
            <a:ext cx="119722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Vibeke Taranger</a:t>
            </a:r>
          </a:p>
          <a:p>
            <a:pPr algn="ctr"/>
            <a:r>
              <a:rPr lang="nb-NO" sz="800" i="0" u="none" strike="noStrike">
                <a:solidFill>
                  <a:schemeClr val="bg1"/>
                </a:solidFill>
                <a:effectLst/>
              </a:rPr>
              <a:t>Prosjektleder Norsk Asfaltforening</a:t>
            </a:r>
          </a:p>
        </p:txBody>
      </p:sp>
      <p:sp>
        <p:nvSpPr>
          <p:cNvPr id="54" name="TekstSylinder 53">
            <a:extLst>
              <a:ext uri="{FF2B5EF4-FFF2-40B4-BE49-F238E27FC236}">
                <a16:creationId xmlns:a16="http://schemas.microsoft.com/office/drawing/2014/main" id="{AB2DF46C-BF55-BE7C-0B1C-9BAB454C16F0}"/>
              </a:ext>
            </a:extLst>
          </p:cNvPr>
          <p:cNvSpPr txBox="1"/>
          <p:nvPr/>
        </p:nvSpPr>
        <p:spPr>
          <a:xfrm>
            <a:off x="5658188" y="3899616"/>
            <a:ext cx="9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Roar Telle</a:t>
            </a:r>
          </a:p>
          <a:p>
            <a:pPr algn="ctr"/>
            <a:r>
              <a:rPr lang="nb-NO" sz="800" i="0" u="none" strike="noStrike">
                <a:solidFill>
                  <a:schemeClr val="bg1"/>
                </a:solidFill>
                <a:effectLst/>
              </a:rPr>
              <a:t>Seniorrådgiver</a:t>
            </a:r>
          </a:p>
        </p:txBody>
      </p:sp>
      <p:sp>
        <p:nvSpPr>
          <p:cNvPr id="55" name="TekstSylinder 54">
            <a:extLst>
              <a:ext uri="{FF2B5EF4-FFF2-40B4-BE49-F238E27FC236}">
                <a16:creationId xmlns:a16="http://schemas.microsoft.com/office/drawing/2014/main" id="{695C19E2-17C9-15CC-36C4-7C72686DAA6E}"/>
              </a:ext>
            </a:extLst>
          </p:cNvPr>
          <p:cNvSpPr txBox="1"/>
          <p:nvPr/>
        </p:nvSpPr>
        <p:spPr>
          <a:xfrm>
            <a:off x="7091281" y="3881899"/>
            <a:ext cx="11972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Anne Stine </a:t>
            </a:r>
            <a:r>
              <a:rPr lang="nb-NO" sz="800" b="1" i="0" u="none" strike="noStrike" err="1">
                <a:solidFill>
                  <a:schemeClr val="bg1"/>
                </a:solidFill>
                <a:effectLst/>
              </a:rPr>
              <a:t>Taraldlien</a:t>
            </a:r>
            <a:endParaRPr lang="nb-NO" sz="800" b="1" i="0" u="none" strike="noStrike">
              <a:solidFill>
                <a:schemeClr val="bg1"/>
              </a:solidFill>
              <a:effectLst/>
            </a:endParaRPr>
          </a:p>
          <a:p>
            <a:pPr algn="ctr"/>
            <a:r>
              <a:rPr lang="nb-NO" sz="800" i="0" u="none" strike="noStrike">
                <a:solidFill>
                  <a:schemeClr val="bg1"/>
                </a:solidFill>
                <a:effectLst/>
              </a:rPr>
              <a:t>Seniorrådgiver</a:t>
            </a:r>
          </a:p>
        </p:txBody>
      </p:sp>
      <p:sp>
        <p:nvSpPr>
          <p:cNvPr id="56" name="TekstSylinder 55">
            <a:extLst>
              <a:ext uri="{FF2B5EF4-FFF2-40B4-BE49-F238E27FC236}">
                <a16:creationId xmlns:a16="http://schemas.microsoft.com/office/drawing/2014/main" id="{2553EFEC-B990-8109-BF49-51228E1CCFCA}"/>
              </a:ext>
            </a:extLst>
          </p:cNvPr>
          <p:cNvSpPr txBox="1"/>
          <p:nvPr/>
        </p:nvSpPr>
        <p:spPr>
          <a:xfrm>
            <a:off x="2436396" y="5467666"/>
            <a:ext cx="9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Ragnar Bragstad</a:t>
            </a:r>
          </a:p>
          <a:p>
            <a:pPr algn="ctr"/>
            <a:r>
              <a:rPr lang="nb-NO" sz="800" i="0" u="none" strike="noStrike">
                <a:solidFill>
                  <a:schemeClr val="bg1"/>
                </a:solidFill>
                <a:effectLst/>
              </a:rPr>
              <a:t>Seniorrådgiver</a:t>
            </a:r>
          </a:p>
        </p:txBody>
      </p:sp>
      <p:sp>
        <p:nvSpPr>
          <p:cNvPr id="57" name="TekstSylinder 56">
            <a:extLst>
              <a:ext uri="{FF2B5EF4-FFF2-40B4-BE49-F238E27FC236}">
                <a16:creationId xmlns:a16="http://schemas.microsoft.com/office/drawing/2014/main" id="{0CFED3A8-8010-0138-F138-8885C09189D3}"/>
              </a:ext>
            </a:extLst>
          </p:cNvPr>
          <p:cNvSpPr txBox="1"/>
          <p:nvPr/>
        </p:nvSpPr>
        <p:spPr>
          <a:xfrm>
            <a:off x="4052103" y="5467666"/>
            <a:ext cx="9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Kjetil Holmvik</a:t>
            </a:r>
          </a:p>
          <a:p>
            <a:pPr algn="ctr"/>
            <a:r>
              <a:rPr lang="nb-NO" sz="800" i="0" u="none" strike="noStrike" err="1">
                <a:solidFill>
                  <a:schemeClr val="bg1"/>
                </a:solidFill>
                <a:effectLst/>
              </a:rPr>
              <a:t>Måletekniker</a:t>
            </a:r>
            <a:endParaRPr lang="nb-NO" sz="800" i="0" u="none" strike="noStrike">
              <a:solidFill>
                <a:schemeClr val="bg1"/>
              </a:solidFill>
              <a:effectLst/>
            </a:endParaRPr>
          </a:p>
        </p:txBody>
      </p:sp>
      <p:sp>
        <p:nvSpPr>
          <p:cNvPr id="58" name="TekstSylinder 57">
            <a:extLst>
              <a:ext uri="{FF2B5EF4-FFF2-40B4-BE49-F238E27FC236}">
                <a16:creationId xmlns:a16="http://schemas.microsoft.com/office/drawing/2014/main" id="{FB0BAA8A-546E-E3A5-B3B4-54FD0DA1F3D6}"/>
              </a:ext>
            </a:extLst>
          </p:cNvPr>
          <p:cNvSpPr txBox="1"/>
          <p:nvPr/>
        </p:nvSpPr>
        <p:spPr>
          <a:xfrm>
            <a:off x="5536664" y="5467667"/>
            <a:ext cx="11972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Magne </a:t>
            </a:r>
            <a:r>
              <a:rPr lang="nb-NO" sz="800" b="1" i="0" u="none" strike="noStrike" err="1">
                <a:solidFill>
                  <a:schemeClr val="bg1"/>
                </a:solidFill>
                <a:effectLst/>
              </a:rPr>
              <a:t>Leunell</a:t>
            </a:r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 Enger</a:t>
            </a:r>
          </a:p>
          <a:p>
            <a:pPr algn="ctr"/>
            <a:r>
              <a:rPr lang="nb-NO" sz="800" i="0" u="none" strike="noStrike">
                <a:solidFill>
                  <a:schemeClr val="bg1"/>
                </a:solidFill>
                <a:effectLst/>
              </a:rPr>
              <a:t>Rådgiver</a:t>
            </a:r>
          </a:p>
        </p:txBody>
      </p:sp>
      <p:sp>
        <p:nvSpPr>
          <p:cNvPr id="59" name="TekstSylinder 58">
            <a:extLst>
              <a:ext uri="{FF2B5EF4-FFF2-40B4-BE49-F238E27FC236}">
                <a16:creationId xmlns:a16="http://schemas.microsoft.com/office/drawing/2014/main" id="{5B74EEF5-637E-2A8B-85AC-98DE12EB4234}"/>
              </a:ext>
            </a:extLst>
          </p:cNvPr>
          <p:cNvSpPr txBox="1"/>
          <p:nvPr/>
        </p:nvSpPr>
        <p:spPr>
          <a:xfrm>
            <a:off x="7210980" y="5467667"/>
            <a:ext cx="101620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Eirik </a:t>
            </a:r>
            <a:r>
              <a:rPr lang="nb-NO" sz="800" b="1" i="0" u="none" strike="noStrike" err="1">
                <a:solidFill>
                  <a:schemeClr val="bg1"/>
                </a:solidFill>
                <a:effectLst/>
              </a:rPr>
              <a:t>Ohma</a:t>
            </a:r>
            <a:r>
              <a:rPr lang="nb-NO" sz="800" b="1" i="0" u="none" strike="noStrike">
                <a:solidFill>
                  <a:schemeClr val="bg1"/>
                </a:solidFill>
                <a:effectLst/>
              </a:rPr>
              <a:t> Solberg</a:t>
            </a:r>
          </a:p>
          <a:p>
            <a:pPr algn="ctr"/>
            <a:r>
              <a:rPr lang="nb-NO" sz="800" i="0" u="none" strike="noStrike">
                <a:solidFill>
                  <a:schemeClr val="bg1"/>
                </a:solidFill>
                <a:effectLst/>
              </a:rPr>
              <a:t>Seniorrådgiver</a:t>
            </a:r>
          </a:p>
        </p:txBody>
      </p:sp>
    </p:spTree>
    <p:extLst>
      <p:ext uri="{BB962C8B-B14F-4D97-AF65-F5344CB8AC3E}">
        <p14:creationId xmlns:p14="http://schemas.microsoft.com/office/powerpoint/2010/main" val="32186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ste 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8BB709D-AFF3-6F42-B3CA-41455BE9BE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nb-NO">
              <a:solidFill>
                <a:schemeClr val="accent6"/>
              </a:solidFill>
            </a:endParaRPr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5FB05637-F3F3-7230-56F8-59D70FF5D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909900" y="1605374"/>
            <a:ext cx="4841838" cy="4955763"/>
          </a:xfrm>
          <a:prstGeom prst="rect">
            <a:avLst/>
          </a:prstGeo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EF2972F-2EDB-4E4F-9775-27B559166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62131"/>
            <a:ext cx="8791984" cy="37899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A276675E-D022-4144-8410-74D3B5A8E6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1325" y="-1"/>
            <a:ext cx="2280675" cy="6858001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60FAEEF7-3990-3EC6-DB66-363D7088E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00" y="667846"/>
            <a:ext cx="3263900" cy="4699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1DD4C371-94B3-1B4A-A6E2-3951F35DAC87}"/>
              </a:ext>
            </a:extLst>
          </p:cNvPr>
          <p:cNvSpPr txBox="1"/>
          <p:nvPr/>
        </p:nvSpPr>
        <p:spPr>
          <a:xfrm>
            <a:off x="868599" y="5587226"/>
            <a:ext cx="37481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b="1" err="1">
                <a:solidFill>
                  <a:schemeClr val="bg1"/>
                </a:solidFill>
              </a:rPr>
              <a:t>veiteknisk.no</a:t>
            </a:r>
            <a:endParaRPr lang="nb-NO" b="1">
              <a:solidFill>
                <a:schemeClr val="bg1"/>
              </a:solidFill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01F07F17-BA0A-6E4C-92CF-C9C14EE183DC}"/>
              </a:ext>
            </a:extLst>
          </p:cNvPr>
          <p:cNvSpPr txBox="1"/>
          <p:nvPr/>
        </p:nvSpPr>
        <p:spPr>
          <a:xfrm>
            <a:off x="831849" y="3957374"/>
            <a:ext cx="511492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b="1" i="0" u="none" strike="noStrike">
                <a:solidFill>
                  <a:schemeClr val="bg1"/>
                </a:solidFill>
                <a:effectLst/>
                <a:latin typeface="ArialMT"/>
              </a:rPr>
              <a:t>Veiteknisk Institutt</a:t>
            </a:r>
            <a:br>
              <a:rPr lang="nb-NO" sz="1400">
                <a:solidFill>
                  <a:schemeClr val="bg1"/>
                </a:solidFill>
              </a:rPr>
            </a:br>
            <a:r>
              <a:rPr lang="nb-NO" sz="1400" b="0" i="0" u="none" strike="noStrike">
                <a:solidFill>
                  <a:schemeClr val="bg1"/>
                </a:solidFill>
                <a:effectLst/>
                <a:latin typeface="ArialMT"/>
              </a:rPr>
              <a:t>Fjordveien 3, 1363 Høvik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b="0" i="0" u="none" strike="noStrike" err="1">
                <a:solidFill>
                  <a:schemeClr val="bg1"/>
                </a:solidFill>
                <a:effectLst/>
                <a:latin typeface="ArialMT"/>
              </a:rPr>
              <a:t>Tlf</a:t>
            </a:r>
            <a:r>
              <a:rPr lang="nb-NO" sz="1400" b="0" i="0" u="none" strike="noStrike">
                <a:solidFill>
                  <a:schemeClr val="bg1"/>
                </a:solidFill>
                <a:effectLst/>
                <a:latin typeface="ArialMT"/>
              </a:rPr>
              <a:t>: 67 10 10 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b="0" i="0" u="none" strike="noStrike">
                <a:solidFill>
                  <a:schemeClr val="bg1"/>
                </a:solidFill>
                <a:effectLst/>
                <a:latin typeface="ArialM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post@veiteknisk.no</a:t>
            </a:r>
            <a:endParaRPr lang="nb-NO" sz="1400" b="0" i="0" u="none" strike="noStrike">
              <a:solidFill>
                <a:schemeClr val="bg1"/>
              </a:solidFill>
              <a:effectLst/>
              <a:latin typeface="Arial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nb-NO" sz="1400">
                <a:solidFill>
                  <a:schemeClr val="bg1"/>
                </a:solidFill>
              </a:rPr>
            </a:br>
            <a:r>
              <a:rPr lang="nb-NO" sz="1400" b="0" i="0" u="none" strike="noStrike" err="1">
                <a:solidFill>
                  <a:schemeClr val="bg1"/>
                </a:solidFill>
                <a:effectLst/>
                <a:latin typeface="ArialMT"/>
              </a:rPr>
              <a:t>Org.nr</a:t>
            </a:r>
            <a:r>
              <a:rPr lang="nb-NO" sz="1400" b="0" i="0" u="none" strike="noStrike">
                <a:solidFill>
                  <a:schemeClr val="bg1"/>
                </a:solidFill>
                <a:effectLst/>
                <a:latin typeface="ArialMT"/>
              </a:rPr>
              <a:t>: 954 877 930 MVA</a:t>
            </a:r>
            <a:endParaRPr lang="nb-NO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3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ste side grøn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5E143910-EAF8-BDF7-7AE2-05D3FBBC2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9900" y="1605374"/>
            <a:ext cx="4841838" cy="4955764"/>
          </a:xfrm>
          <a:prstGeom prst="rect">
            <a:avLst/>
          </a:prstGeo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EF2972F-2EDB-4E4F-9775-27B559166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62131"/>
            <a:ext cx="8791984" cy="37899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1DD4C371-94B3-1B4A-A6E2-3951F35DAC87}"/>
              </a:ext>
            </a:extLst>
          </p:cNvPr>
          <p:cNvSpPr txBox="1"/>
          <p:nvPr/>
        </p:nvSpPr>
        <p:spPr>
          <a:xfrm>
            <a:off x="868599" y="5587226"/>
            <a:ext cx="37481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b="1" err="1">
                <a:solidFill>
                  <a:schemeClr val="tx2"/>
                </a:solidFill>
              </a:rPr>
              <a:t>veiteknisk.no</a:t>
            </a:r>
            <a:endParaRPr lang="nb-NO" b="1">
              <a:solidFill>
                <a:schemeClr val="tx2"/>
              </a:solidFill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01F07F17-BA0A-6E4C-92CF-C9C14EE183DC}"/>
              </a:ext>
            </a:extLst>
          </p:cNvPr>
          <p:cNvSpPr txBox="1"/>
          <p:nvPr/>
        </p:nvSpPr>
        <p:spPr>
          <a:xfrm>
            <a:off x="831849" y="3957374"/>
            <a:ext cx="511492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b="1" i="0" u="none" strike="noStrike">
                <a:solidFill>
                  <a:schemeClr val="tx2"/>
                </a:solidFill>
                <a:effectLst/>
                <a:latin typeface="ArialMT"/>
              </a:rPr>
              <a:t>Veiteknisk Institutt</a:t>
            </a:r>
            <a:br>
              <a:rPr lang="nb-NO" sz="1400">
                <a:solidFill>
                  <a:schemeClr val="tx2"/>
                </a:solidFill>
              </a:rPr>
            </a:br>
            <a:r>
              <a:rPr lang="nb-NO" sz="1400" b="0" i="0" u="none" strike="noStrike">
                <a:solidFill>
                  <a:schemeClr val="tx2"/>
                </a:solidFill>
                <a:effectLst/>
                <a:latin typeface="ArialMT"/>
              </a:rPr>
              <a:t>Fjordveien 3, 1363 Høvik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b="0" i="0" u="none" strike="noStrike" err="1">
                <a:solidFill>
                  <a:schemeClr val="tx2"/>
                </a:solidFill>
                <a:effectLst/>
                <a:latin typeface="ArialMT"/>
              </a:rPr>
              <a:t>Tlf</a:t>
            </a:r>
            <a:r>
              <a:rPr lang="nb-NO" sz="1400" b="0" i="0" u="none" strike="noStrike">
                <a:solidFill>
                  <a:schemeClr val="tx2"/>
                </a:solidFill>
                <a:effectLst/>
                <a:latin typeface="ArialMT"/>
              </a:rPr>
              <a:t>: 67 10 10 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b="0" i="0" u="none" strike="noStrike">
                <a:solidFill>
                  <a:schemeClr val="tx2"/>
                </a:solidFill>
                <a:effectLst/>
                <a:latin typeface="ArialM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post@veiteknisk.no</a:t>
            </a:r>
            <a:endParaRPr lang="nb-NO" sz="1400" b="0" i="0" u="none" strike="noStrike">
              <a:solidFill>
                <a:schemeClr val="tx2"/>
              </a:solidFill>
              <a:effectLst/>
              <a:latin typeface="Arial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nb-NO" sz="1400">
                <a:solidFill>
                  <a:schemeClr val="tx2"/>
                </a:solidFill>
              </a:rPr>
            </a:br>
            <a:r>
              <a:rPr lang="nb-NO" sz="1400" b="0" i="0" u="none" strike="noStrike" err="1">
                <a:solidFill>
                  <a:schemeClr val="tx2"/>
                </a:solidFill>
                <a:effectLst/>
                <a:latin typeface="ArialMT"/>
              </a:rPr>
              <a:t>Org.nr</a:t>
            </a:r>
            <a:r>
              <a:rPr lang="nb-NO" sz="1400" b="0" i="0" u="none" strike="noStrike">
                <a:solidFill>
                  <a:schemeClr val="tx2"/>
                </a:solidFill>
                <a:effectLst/>
                <a:latin typeface="ArialMT"/>
              </a:rPr>
              <a:t>: 954 877 930 MVA</a:t>
            </a:r>
            <a:endParaRPr lang="nb-NO" sz="1400">
              <a:solidFill>
                <a:schemeClr val="tx2"/>
              </a:solidFill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1061788-B598-AF48-BAB4-100C962992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1325" y="-1"/>
            <a:ext cx="2280675" cy="6858001"/>
          </a:xfrm>
          <a:prstGeom prst="rect">
            <a:avLst/>
          </a:prstGeom>
        </p:spPr>
      </p:pic>
      <p:pic>
        <p:nvPicPr>
          <p:cNvPr id="5" name="Bilde 4" descr="Et bilde som inneholder skjermbilde, sirkel, Grafikk, grønn&#10;&#10;Automatisk generert beskrivelse">
            <a:extLst>
              <a:ext uri="{FF2B5EF4-FFF2-40B4-BE49-F238E27FC236}">
                <a16:creationId xmlns:a16="http://schemas.microsoft.com/office/drawing/2014/main" id="{E1FD5DF0-5A00-A361-B659-56F8A5F77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500" y="690563"/>
            <a:ext cx="32512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1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ste side grøn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>
            <a:extLst>
              <a:ext uri="{FF2B5EF4-FFF2-40B4-BE49-F238E27FC236}">
                <a16:creationId xmlns:a16="http://schemas.microsoft.com/office/drawing/2014/main" id="{468F5DE7-CEBE-DE3D-3827-29FD6FE57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9900" y="1605374"/>
            <a:ext cx="4841838" cy="4955764"/>
          </a:xfrm>
          <a:prstGeom prst="rect">
            <a:avLst/>
          </a:prstGeo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EF2972F-2EDB-4E4F-9775-27B559166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62131"/>
            <a:ext cx="8791984" cy="37899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1DD4C371-94B3-1B4A-A6E2-3951F35DAC87}"/>
              </a:ext>
            </a:extLst>
          </p:cNvPr>
          <p:cNvSpPr txBox="1"/>
          <p:nvPr/>
        </p:nvSpPr>
        <p:spPr>
          <a:xfrm>
            <a:off x="868599" y="5587226"/>
            <a:ext cx="37481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b="1" err="1">
                <a:solidFill>
                  <a:srgbClr val="356535"/>
                </a:solidFill>
              </a:rPr>
              <a:t>veiteknisk.no</a:t>
            </a:r>
            <a:endParaRPr lang="nb-NO" b="1">
              <a:solidFill>
                <a:srgbClr val="356535"/>
              </a:solidFill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01F07F17-BA0A-6E4C-92CF-C9C14EE183DC}"/>
              </a:ext>
            </a:extLst>
          </p:cNvPr>
          <p:cNvSpPr txBox="1"/>
          <p:nvPr/>
        </p:nvSpPr>
        <p:spPr>
          <a:xfrm>
            <a:off x="831849" y="3957374"/>
            <a:ext cx="511492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b="1" i="0" u="none" strike="noStrike">
                <a:solidFill>
                  <a:srgbClr val="356535"/>
                </a:solidFill>
                <a:effectLst/>
                <a:latin typeface="ArialMT"/>
              </a:rPr>
              <a:t>Veiteknisk Institutt</a:t>
            </a:r>
            <a:br>
              <a:rPr lang="nb-NO" sz="1400">
                <a:solidFill>
                  <a:srgbClr val="356535"/>
                </a:solidFill>
              </a:rPr>
            </a:br>
            <a:r>
              <a:rPr lang="nb-NO" sz="1400" b="0" i="0" u="none" strike="noStrike">
                <a:solidFill>
                  <a:srgbClr val="356535"/>
                </a:solidFill>
                <a:effectLst/>
                <a:latin typeface="ArialMT"/>
              </a:rPr>
              <a:t>Fjordveien 3, 1363 Høvik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b="0" i="0" u="none" strike="noStrike" err="1">
                <a:solidFill>
                  <a:srgbClr val="356535"/>
                </a:solidFill>
                <a:effectLst/>
                <a:latin typeface="ArialMT"/>
              </a:rPr>
              <a:t>Tlf</a:t>
            </a:r>
            <a:r>
              <a:rPr lang="nb-NO" sz="1400" b="0" i="0" u="none" strike="noStrike">
                <a:solidFill>
                  <a:srgbClr val="356535"/>
                </a:solidFill>
                <a:effectLst/>
                <a:latin typeface="ArialMT"/>
              </a:rPr>
              <a:t>: 67 10 10 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b="0" i="0" u="none" strike="noStrike">
                <a:solidFill>
                  <a:srgbClr val="356535"/>
                </a:solidFill>
                <a:effectLst/>
                <a:latin typeface="ArialM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post@veiteknisk.no</a:t>
            </a:r>
            <a:endParaRPr lang="nb-NO" sz="1400" b="0" i="0" u="none" strike="noStrike">
              <a:solidFill>
                <a:srgbClr val="356535"/>
              </a:solidFill>
              <a:effectLst/>
              <a:latin typeface="Arial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nb-NO" sz="1400">
                <a:solidFill>
                  <a:srgbClr val="356535"/>
                </a:solidFill>
              </a:rPr>
            </a:br>
            <a:r>
              <a:rPr lang="nb-NO" sz="1400" b="0" i="0" u="none" strike="noStrike" err="1">
                <a:solidFill>
                  <a:srgbClr val="356535"/>
                </a:solidFill>
                <a:effectLst/>
                <a:latin typeface="ArialMT"/>
              </a:rPr>
              <a:t>Org.nr</a:t>
            </a:r>
            <a:r>
              <a:rPr lang="nb-NO" sz="1400" b="0" i="0" u="none" strike="noStrike">
                <a:solidFill>
                  <a:srgbClr val="356535"/>
                </a:solidFill>
                <a:effectLst/>
                <a:latin typeface="ArialMT"/>
              </a:rPr>
              <a:t>: 954 877 930 MVA</a:t>
            </a:r>
            <a:endParaRPr lang="nb-NO" sz="1400">
              <a:solidFill>
                <a:srgbClr val="356535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1E688FD-A984-F246-9EE9-FC2B589E3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1325" y="-1"/>
            <a:ext cx="2280675" cy="6858001"/>
          </a:xfrm>
          <a:prstGeom prst="rect">
            <a:avLst/>
          </a:prstGeom>
        </p:spPr>
      </p:pic>
      <p:pic>
        <p:nvPicPr>
          <p:cNvPr id="5" name="Bilde 4" descr="Et bilde som inneholder skjermbilde, sirkel, Grafikk, grønn&#10;&#10;Automatisk generert beskrivelse">
            <a:extLst>
              <a:ext uri="{FF2B5EF4-FFF2-40B4-BE49-F238E27FC236}">
                <a16:creationId xmlns:a16="http://schemas.microsoft.com/office/drawing/2014/main" id="{654AA988-D747-6BE2-1A4A-36BCA1D2C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500" y="690563"/>
            <a:ext cx="32512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9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med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90F8E0-F04E-1E41-8955-D6EDDDF49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9614B42-563B-294A-816E-AB43122A9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3A99CAF-AF82-2045-93C1-0D5DC468D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2A9C042-7602-6043-8028-BE1EFBA20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D2CF3400-8FF8-2342-85B8-7F953CE37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60726"/>
            <a:ext cx="4068000" cy="5706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980531F9-A078-F942-B98E-35E69A1321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2955" y="1160726"/>
            <a:ext cx="4068000" cy="5706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3" name="Plassholder for bilde 6">
            <a:extLst>
              <a:ext uri="{FF2B5EF4-FFF2-40B4-BE49-F238E27FC236}">
                <a16:creationId xmlns:a16="http://schemas.microsoft.com/office/drawing/2014/main" id="{81AA08D7-1E1B-8045-8ED1-CC8FB5F18B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40955" y="1160726"/>
            <a:ext cx="4051045" cy="5706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6" name="Bilde 5" descr="Et bilde som inneholder skjermbilde, sirkel, Grafikk, grønn&#10;&#10;Automatisk generert beskrivelse">
            <a:extLst>
              <a:ext uri="{FF2B5EF4-FFF2-40B4-BE49-F238E27FC236}">
                <a16:creationId xmlns:a16="http://schemas.microsoft.com/office/drawing/2014/main" id="{9F5B23CF-6FBB-4109-8652-3F96B76B0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475" y="454633"/>
            <a:ext cx="32512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1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45A59E-3FF1-864A-9A31-C4A360A2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9533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5650946-D5AF-8A42-8379-EDA0E1C59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069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F0E6CC8-B956-8844-9A4C-982AFB722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06987" cy="33591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1AAA8C1-ABF6-8440-B9A3-8520B63296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6338" y="1681163"/>
            <a:ext cx="50990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BEC3159-FF6D-D24B-A481-3BAB737B84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6338" y="2505075"/>
            <a:ext cx="5099050" cy="33591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59CF6E7-FDBA-064D-939F-B0D427E4D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6DE3704A-7FDE-A44F-AC14-CE587F2E7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C54E8B5-3C82-3641-85E9-8103F4A8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258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90F8E0-F04E-1E41-8955-D6EDDDF49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9614B42-563B-294A-816E-AB43122A9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3A99CAF-AF82-2045-93C1-0D5DC468D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2A9C042-7602-6043-8028-BE1EFBA20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06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re bun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FA831E1-0ED7-8142-B4A3-A5BE9E1C4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4AD6A14-CA68-594A-A8EC-6BEBDAF6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156F014-632C-0D49-8EDA-A76E5A10C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192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87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tellysbilde hvi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FA831E1-0ED7-8142-B4A3-A5BE9E1C4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4AD6A14-CA68-594A-A8EC-6BEBDAF6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156F014-632C-0D49-8EDA-A76E5A10C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83BD61EA-722E-5A47-087E-3C2CAE5FB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31671" y="2228808"/>
            <a:ext cx="4841838" cy="495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9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delt grøn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F575C465-C71B-1D54-38F0-A23314F64C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nb-NO">
              <a:solidFill>
                <a:schemeClr val="accent6"/>
              </a:solidFill>
            </a:endParaRPr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EFE4B32F-C538-9C0F-D3F2-E4826D573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931671" y="2228808"/>
            <a:ext cx="4841838" cy="4955763"/>
          </a:xfrm>
          <a:prstGeom prst="rect">
            <a:avLst/>
          </a:prstGeom>
        </p:spPr>
      </p:pic>
      <p:sp>
        <p:nvSpPr>
          <p:cNvPr id="7" name="Plassholder for bilde 7">
            <a:extLst>
              <a:ext uri="{FF2B5EF4-FFF2-40B4-BE49-F238E27FC236}">
                <a16:creationId xmlns:a16="http://schemas.microsoft.com/office/drawing/2014/main" id="{E961A7EB-7647-C649-AA55-56562F9A76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56338" y="0"/>
            <a:ext cx="5935662" cy="6858000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AC27346-10EA-2DA9-85C6-33AD2565F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0012"/>
            <a:ext cx="4396991" cy="1781021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DD39644-230A-BC71-F8D8-8F4520FA6D4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5499" y="4663440"/>
            <a:ext cx="4409691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35723585-48FB-EE26-4D7C-30CBB7968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99" y="807191"/>
            <a:ext cx="1304242" cy="35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7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delt hvit 0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k 8">
            <a:extLst>
              <a:ext uri="{FF2B5EF4-FFF2-40B4-BE49-F238E27FC236}">
                <a16:creationId xmlns:a16="http://schemas.microsoft.com/office/drawing/2014/main" id="{023DBC46-0CDB-A4C3-1936-62348FD36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9900" y="2228808"/>
            <a:ext cx="4841838" cy="4955764"/>
          </a:xfrm>
          <a:prstGeom prst="rect">
            <a:avLst/>
          </a:prstGeom>
        </p:spPr>
      </p:pic>
      <p:sp>
        <p:nvSpPr>
          <p:cNvPr id="16" name="Plassholder for bilde 7">
            <a:extLst>
              <a:ext uri="{FF2B5EF4-FFF2-40B4-BE49-F238E27FC236}">
                <a16:creationId xmlns:a16="http://schemas.microsoft.com/office/drawing/2014/main" id="{37BBEC66-9D07-BA45-9B5D-2EB694272C1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56337" y="0"/>
            <a:ext cx="5942537" cy="6858000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C8A9477-4668-1C40-B180-864DD027B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248258"/>
            <a:ext cx="5100321" cy="1359203"/>
          </a:xfrm>
        </p:spPr>
        <p:txBody>
          <a:bodyPr lIns="0" rIns="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534E133-EBD2-1E4A-AEA5-DFCFFFE6D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10662"/>
            <a:ext cx="5100321" cy="1153563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D2B56AED-3B56-821B-DD7E-49DA19934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99" y="807191"/>
            <a:ext cx="1304242" cy="35327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912D546D-621D-2C75-9A62-5C6F62484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00" y="802861"/>
            <a:ext cx="1320230" cy="35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6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delt grønn 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771BAD4-B925-A44D-A307-2AE2EBD0C12D}"/>
              </a:ext>
            </a:extLst>
          </p:cNvPr>
          <p:cNvSpPr/>
          <p:nvPr/>
        </p:nvSpPr>
        <p:spPr>
          <a:xfrm>
            <a:off x="0" y="0"/>
            <a:ext cx="625633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nb-NO">
              <a:solidFill>
                <a:schemeClr val="accent6"/>
              </a:solidFill>
            </a:endParaRP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023DBC46-0CDB-A4C3-1936-62348FD36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9900" y="2228808"/>
            <a:ext cx="4841838" cy="4955764"/>
          </a:xfrm>
          <a:prstGeom prst="rect">
            <a:avLst/>
          </a:prstGeom>
        </p:spPr>
      </p:pic>
      <p:sp>
        <p:nvSpPr>
          <p:cNvPr id="16" name="Plassholder for bilde 7">
            <a:extLst>
              <a:ext uri="{FF2B5EF4-FFF2-40B4-BE49-F238E27FC236}">
                <a16:creationId xmlns:a16="http://schemas.microsoft.com/office/drawing/2014/main" id="{37BBEC66-9D07-BA45-9B5D-2EB694272C1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56337" y="0"/>
            <a:ext cx="5942537" cy="6858000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C8A9477-4668-1C40-B180-864DD027B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248258"/>
            <a:ext cx="5100321" cy="1359203"/>
          </a:xfrm>
        </p:spPr>
        <p:txBody>
          <a:bodyPr lIns="0" rIns="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534E133-EBD2-1E4A-AEA5-DFCFFFE6D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10662"/>
            <a:ext cx="5100321" cy="1153563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D2B56AED-3B56-821B-DD7E-49DA19934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99" y="807191"/>
            <a:ext cx="1304242" cy="35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84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delt hvit 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7">
            <a:extLst>
              <a:ext uri="{FF2B5EF4-FFF2-40B4-BE49-F238E27FC236}">
                <a16:creationId xmlns:a16="http://schemas.microsoft.com/office/drawing/2014/main" id="{37BBEC66-9D07-BA45-9B5D-2EB694272C1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56337" y="0"/>
            <a:ext cx="5942537" cy="6858000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C8A9477-4668-1C40-B180-864DD027B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248258"/>
            <a:ext cx="5100321" cy="1359203"/>
          </a:xfrm>
        </p:spPr>
        <p:txBody>
          <a:bodyPr lIns="0" rIns="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534E133-EBD2-1E4A-AEA5-DFCFFFE6D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10662"/>
            <a:ext cx="5100321" cy="1153563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5ECB0BC-CB04-4E3D-09F1-D1B2521AE5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6172" y="6229350"/>
            <a:ext cx="2346512" cy="33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15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delt hvi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7">
            <a:extLst>
              <a:ext uri="{FF2B5EF4-FFF2-40B4-BE49-F238E27FC236}">
                <a16:creationId xmlns:a16="http://schemas.microsoft.com/office/drawing/2014/main" id="{E961A7EB-7647-C649-AA55-56562F9A76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56338" y="0"/>
            <a:ext cx="5935662" cy="6858000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AC27346-10EA-2DA9-85C6-33AD2565F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0012"/>
            <a:ext cx="4396991" cy="1781021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DD39644-230A-BC71-F8D8-8F4520FA6D4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5499" y="4663440"/>
            <a:ext cx="4409691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8DFA3FD-FC85-9976-E503-AD48AA82B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802861"/>
            <a:ext cx="1320230" cy="35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5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AB25648-41B9-184D-97C6-B50A4BD6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23220" cy="7931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281BD9C-AAA7-524A-AC2F-79EDCCE9C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320800"/>
            <a:ext cx="10531475" cy="4543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13BEBB6-5F76-C349-8BA7-0B10CD23B7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11360" y="6286061"/>
            <a:ext cx="1750060" cy="29195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E4827B8-2093-4C1D-A681-77BA3C6C20DB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E6CE7A5-381A-574A-A9C7-14B2E468D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8675" y="6286061"/>
            <a:ext cx="6130923" cy="29195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058A790-D6F3-A64E-8CB6-440C112C8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3180" y="6286061"/>
            <a:ext cx="566420" cy="29195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D4AD19A-570B-492D-A8C6-3DFE5BC1652A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CFA8CEE-CD73-A84D-81EC-8DFF3ABDC01B}"/>
              </a:ext>
            </a:extLst>
          </p:cNvPr>
          <p:cNvPicPr>
            <a:picLocks noChangeAspect="1"/>
          </p:cNvPicPr>
          <p:nvPr/>
        </p:nvPicPr>
        <p:blipFill>
          <a:blip r:embed="rId40"/>
          <a:srcRect/>
          <a:stretch/>
        </p:blipFill>
        <p:spPr>
          <a:xfrm>
            <a:off x="830580" y="6229350"/>
            <a:ext cx="2346512" cy="33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6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520">
          <p15:clr>
            <a:srgbClr val="F26B43"/>
          </p15:clr>
        </p15:guide>
        <p15:guide id="3" orient="horz" pos="731">
          <p15:clr>
            <a:srgbClr val="F26B43"/>
          </p15:clr>
        </p15:guide>
        <p15:guide id="6" orient="horz" pos="4133">
          <p15:clr>
            <a:srgbClr val="F26B43"/>
          </p15:clr>
        </p15:guide>
        <p15:guide id="8" orient="horz" pos="826">
          <p15:clr>
            <a:srgbClr val="F26B43"/>
          </p15:clr>
        </p15:guide>
        <p15:guide id="9" pos="7162">
          <p15:clr>
            <a:srgbClr val="F26B43"/>
          </p15:clr>
        </p15:guide>
        <p15:guide id="10" orient="horz" pos="3770">
          <p15:clr>
            <a:srgbClr val="F26B43"/>
          </p15:clr>
        </p15:guide>
        <p15:guide id="11" pos="3746">
          <p15:clr>
            <a:srgbClr val="F26B43"/>
          </p15:clr>
        </p15:guide>
        <p15:guide id="12" pos="3941">
          <p15:clr>
            <a:srgbClr val="F26B43"/>
          </p15:clr>
        </p15:guide>
        <p15:guide id="13" orient="horz" pos="369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459E7D-551E-4FF5-2C05-A0F7E3A427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Feltforsøk på biobitumen fra 2006 </a:t>
            </a:r>
            <a:br>
              <a:rPr lang="nb-NO" dirty="0"/>
            </a:b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6DB76EF-A9B6-AD55-02F9-E56C0414F6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Ragnar Bragstad, Veiteknisk Institutt</a:t>
            </a:r>
          </a:p>
        </p:txBody>
      </p:sp>
    </p:spTree>
    <p:extLst>
      <p:ext uri="{BB962C8B-B14F-4D97-AF65-F5344CB8AC3E}">
        <p14:creationId xmlns:p14="http://schemas.microsoft.com/office/powerpoint/2010/main" val="290781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EE9CE3E-0029-BAEF-67F8-B4D95E94A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19" y="890233"/>
            <a:ext cx="10478962" cy="5077534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B126EE23-3735-3103-9D69-37D338876934}"/>
              </a:ext>
            </a:extLst>
          </p:cNvPr>
          <p:cNvSpPr txBox="1">
            <a:spLocks/>
          </p:cNvSpPr>
          <p:nvPr/>
        </p:nvSpPr>
        <p:spPr>
          <a:xfrm>
            <a:off x="838199" y="365126"/>
            <a:ext cx="6116515" cy="5323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Referansestrekning etter 18 år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5C2AA29-3F52-F3B6-1AF6-2B3196D9EF0E}"/>
              </a:ext>
            </a:extLst>
          </p:cNvPr>
          <p:cNvSpPr txBox="1"/>
          <p:nvPr/>
        </p:nvSpPr>
        <p:spPr>
          <a:xfrm>
            <a:off x="9076267" y="5967767"/>
            <a:ext cx="2462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Statens vegvesen Vegkart</a:t>
            </a:r>
          </a:p>
        </p:txBody>
      </p:sp>
    </p:spTree>
    <p:extLst>
      <p:ext uri="{BB962C8B-B14F-4D97-AF65-F5344CB8AC3E}">
        <p14:creationId xmlns:p14="http://schemas.microsoft.com/office/powerpoint/2010/main" val="39471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43EF6C0-226C-8E23-94EB-7DE551B56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283" y="1128391"/>
            <a:ext cx="8477249" cy="5150328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3C36BA39-7E01-6FB6-476B-83909BBDDD86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3784600" cy="5323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Referansestrekning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D5215F0-D268-8914-77F4-F760478F92DD}"/>
              </a:ext>
            </a:extLst>
          </p:cNvPr>
          <p:cNvSpPr txBox="1"/>
          <p:nvPr/>
        </p:nvSpPr>
        <p:spPr>
          <a:xfrm>
            <a:off x="8517466" y="6278719"/>
            <a:ext cx="2462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Statens vegvesen Vegkart</a:t>
            </a:r>
          </a:p>
        </p:txBody>
      </p:sp>
    </p:spTree>
    <p:extLst>
      <p:ext uri="{BB962C8B-B14F-4D97-AF65-F5344CB8AC3E}">
        <p14:creationId xmlns:p14="http://schemas.microsoft.com/office/powerpoint/2010/main" val="194274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3D63D7-2BCC-26B5-06E3-839365C9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Prøvetaking høst 2024 / Analyse 2025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DDE040-086D-8938-437E-DEB1B12C4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På prøvestrekning med </a:t>
            </a:r>
            <a:r>
              <a:rPr lang="nb-NO" dirty="0" err="1"/>
              <a:t>Ma</a:t>
            </a:r>
            <a:r>
              <a:rPr lang="nb-NO" dirty="0"/>
              <a:t> 11 med biofluks og på referansestrekningen ble det tatt valgt tre punkt på hver strekning og tatt ut 4 </a:t>
            </a:r>
            <a:r>
              <a:rPr lang="nb-NO" dirty="0" err="1"/>
              <a:t>borkjerner</a:t>
            </a:r>
            <a:r>
              <a:rPr lang="nb-NO" dirty="0"/>
              <a:t> i hvert punkt</a:t>
            </a:r>
          </a:p>
          <a:p>
            <a:r>
              <a:rPr lang="nb-NO" dirty="0"/>
              <a:t>Det ble bestemt hulrom på kjernene</a:t>
            </a:r>
          </a:p>
          <a:p>
            <a:r>
              <a:rPr lang="nb-NO" dirty="0"/>
              <a:t>Det ble bestemt indirekte strekk på dem</a:t>
            </a:r>
          </a:p>
          <a:p>
            <a:r>
              <a:rPr lang="nb-NO" dirty="0"/>
              <a:t>Noen ble ekstrahert og bindemiddelinnhold og kurve ble bestemt.</a:t>
            </a:r>
          </a:p>
          <a:p>
            <a:r>
              <a:rPr lang="nb-NO" dirty="0"/>
              <a:t>Alt bindemidlet fra hver strekning ble gjenvunnet for videre testing</a:t>
            </a:r>
          </a:p>
        </p:txBody>
      </p:sp>
    </p:spTree>
    <p:extLst>
      <p:ext uri="{BB962C8B-B14F-4D97-AF65-F5344CB8AC3E}">
        <p14:creationId xmlns:p14="http://schemas.microsoft.com/office/powerpoint/2010/main" val="16330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F94B5356-2E8F-1DA2-AFD4-430687FFF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03" y="365125"/>
            <a:ext cx="11294075" cy="771697"/>
          </a:xfrm>
        </p:spPr>
        <p:txBody>
          <a:bodyPr>
            <a:normAutofit/>
          </a:bodyPr>
          <a:lstStyle/>
          <a:p>
            <a:r>
              <a:rPr lang="en-US" dirty="0" err="1"/>
              <a:t>Lastfordelingskoeffisient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funksjon</a:t>
            </a:r>
            <a:r>
              <a:rPr lang="en-US" dirty="0"/>
              <a:t> av </a:t>
            </a:r>
            <a:r>
              <a:rPr lang="en-US" dirty="0" err="1"/>
              <a:t>hulrom</a:t>
            </a:r>
            <a:endParaRPr lang="nb-NO" dirty="0"/>
          </a:p>
        </p:txBody>
      </p:sp>
      <p:graphicFrame>
        <p:nvGraphicFramePr>
          <p:cNvPr id="10" name="Plassholder for innhold 9">
            <a:extLst>
              <a:ext uri="{FF2B5EF4-FFF2-40B4-BE49-F238E27FC236}">
                <a16:creationId xmlns:a16="http://schemas.microsoft.com/office/drawing/2014/main" id="{FE14EFB7-B631-05B6-9A94-E77B8FA441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7361012"/>
              </p:ext>
            </p:extLst>
          </p:nvPr>
        </p:nvGraphicFramePr>
        <p:xfrm>
          <a:off x="838200" y="1318161"/>
          <a:ext cx="10515600" cy="4894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019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0842E9-FE16-A2E8-E69F-4AE42FBCA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Referansebitumen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18C5D0A2-5900-9163-F67A-5C8D3FAC2C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6088148"/>
              </p:ext>
            </p:extLst>
          </p:nvPr>
        </p:nvGraphicFramePr>
        <p:xfrm>
          <a:off x="838200" y="1422400"/>
          <a:ext cx="10083800" cy="4080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740630115"/>
                    </a:ext>
                  </a:extLst>
                </a:gridCol>
                <a:gridCol w="1380893">
                  <a:extLst>
                    <a:ext uri="{9D8B030D-6E8A-4147-A177-3AD203B41FA5}">
                      <a16:colId xmlns:a16="http://schemas.microsoft.com/office/drawing/2014/main" val="3285630755"/>
                    </a:ext>
                  </a:extLst>
                </a:gridCol>
                <a:gridCol w="1926187">
                  <a:extLst>
                    <a:ext uri="{9D8B030D-6E8A-4147-A177-3AD203B41FA5}">
                      <a16:colId xmlns:a16="http://schemas.microsoft.com/office/drawing/2014/main" val="2527800434"/>
                    </a:ext>
                  </a:extLst>
                </a:gridCol>
                <a:gridCol w="2016760">
                  <a:extLst>
                    <a:ext uri="{9D8B030D-6E8A-4147-A177-3AD203B41FA5}">
                      <a16:colId xmlns:a16="http://schemas.microsoft.com/office/drawing/2014/main" val="3637312288"/>
                    </a:ext>
                  </a:extLst>
                </a:gridCol>
                <a:gridCol w="2016760">
                  <a:extLst>
                    <a:ext uri="{9D8B030D-6E8A-4147-A177-3AD203B41FA5}">
                      <a16:colId xmlns:a16="http://schemas.microsoft.com/office/drawing/2014/main" val="1952582700"/>
                    </a:ext>
                  </a:extLst>
                </a:gridCol>
              </a:tblGrid>
              <a:tr h="816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b="1" u="none" strike="noStrike" dirty="0">
                          <a:effectLst/>
                        </a:rPr>
                        <a:t>Fersk bitumen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800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b="1" u="none" strike="noStrike" dirty="0">
                          <a:effectLst/>
                        </a:rPr>
                        <a:t>Etter produksjon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800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b="1" u="none" strike="noStrike" dirty="0">
                          <a:effectLst/>
                        </a:rPr>
                        <a:t>Etter 1 år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800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b="1" u="none" strike="noStrike" dirty="0">
                          <a:effectLst/>
                        </a:rPr>
                        <a:t>Etter 18 år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800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803237"/>
                  </a:ext>
                </a:extLst>
              </a:tr>
              <a:tr h="816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b="1" u="none" strike="noStrike" dirty="0">
                          <a:effectLst/>
                        </a:rPr>
                        <a:t>Kinematisk Viskositet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10 557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16 181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20 127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99 000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0126824"/>
                  </a:ext>
                </a:extLst>
              </a:tr>
              <a:tr h="816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b="1" u="none" strike="noStrike" dirty="0">
                          <a:effectLst/>
                        </a:rPr>
                        <a:t>Mykningspunkt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>
                          <a:effectLst/>
                        </a:rPr>
                        <a:t>27,9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>
                          <a:effectLst/>
                        </a:rPr>
                        <a:t>30,3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31,8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>
                          <a:effectLst/>
                        </a:rPr>
                        <a:t>43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197165"/>
                  </a:ext>
                </a:extLst>
              </a:tr>
              <a:tr h="816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b="1" u="none" strike="noStrike" dirty="0">
                          <a:effectLst/>
                        </a:rPr>
                        <a:t>Penetrasjon 25 °C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>
                          <a:effectLst/>
                        </a:rPr>
                        <a:t>248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>
                          <a:effectLst/>
                        </a:rPr>
                        <a:t>346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111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933730"/>
                  </a:ext>
                </a:extLst>
              </a:tr>
              <a:tr h="816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b="1" u="none" strike="noStrike" dirty="0" err="1">
                          <a:effectLst/>
                        </a:rPr>
                        <a:t>Fraass</a:t>
                      </a:r>
                      <a:r>
                        <a:rPr lang="nb-NO" sz="2400" b="1" u="none" strike="noStrike" dirty="0">
                          <a:effectLst/>
                        </a:rPr>
                        <a:t> bruddpunkt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-27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153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279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C0FAEBC-0FC4-2813-3587-57D6C6364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987" y="160638"/>
            <a:ext cx="8489386" cy="578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7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1DA339-A76A-38A7-F93A-ECBBC21EF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Med </a:t>
            </a:r>
            <a:r>
              <a:rPr lang="nb-NO" dirty="0" err="1"/>
              <a:t>Bioflux</a:t>
            </a:r>
            <a:endParaRPr lang="nb-NO" dirty="0"/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AC2DB292-5D5B-8E61-E059-EDFD9D4183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7696956"/>
              </p:ext>
            </p:extLst>
          </p:nvPr>
        </p:nvGraphicFramePr>
        <p:xfrm>
          <a:off x="838200" y="1158240"/>
          <a:ext cx="9924585" cy="3837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8957">
                  <a:extLst>
                    <a:ext uri="{9D8B030D-6E8A-4147-A177-3AD203B41FA5}">
                      <a16:colId xmlns:a16="http://schemas.microsoft.com/office/drawing/2014/main" val="1957841232"/>
                    </a:ext>
                  </a:extLst>
                </a:gridCol>
                <a:gridCol w="1326995">
                  <a:extLst>
                    <a:ext uri="{9D8B030D-6E8A-4147-A177-3AD203B41FA5}">
                      <a16:colId xmlns:a16="http://schemas.microsoft.com/office/drawing/2014/main" val="2496561312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41886779"/>
                    </a:ext>
                  </a:extLst>
                </a:gridCol>
                <a:gridCol w="1984917">
                  <a:extLst>
                    <a:ext uri="{9D8B030D-6E8A-4147-A177-3AD203B41FA5}">
                      <a16:colId xmlns:a16="http://schemas.microsoft.com/office/drawing/2014/main" val="398251696"/>
                    </a:ext>
                  </a:extLst>
                </a:gridCol>
                <a:gridCol w="1984917">
                  <a:extLst>
                    <a:ext uri="{9D8B030D-6E8A-4147-A177-3AD203B41FA5}">
                      <a16:colId xmlns:a16="http://schemas.microsoft.com/office/drawing/2014/main" val="2093696825"/>
                    </a:ext>
                  </a:extLst>
                </a:gridCol>
              </a:tblGrid>
              <a:tr h="7675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800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b="1" u="none" strike="noStrike">
                          <a:effectLst/>
                        </a:rPr>
                        <a:t>Fersk bitumen</a:t>
                      </a:r>
                      <a:endParaRPr lang="nb-NO" sz="2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800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b="1" u="none" strike="noStrike">
                          <a:effectLst/>
                        </a:rPr>
                        <a:t>Etter produksjon</a:t>
                      </a:r>
                      <a:endParaRPr lang="nb-NO" sz="2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800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b="1" u="none" strike="noStrike">
                          <a:effectLst/>
                        </a:rPr>
                        <a:t>Etter 1 år</a:t>
                      </a:r>
                      <a:endParaRPr lang="nb-NO" sz="2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800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b="1" u="none" strike="noStrike" dirty="0">
                          <a:effectLst/>
                        </a:rPr>
                        <a:t>Etter 18 år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8000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343078"/>
                  </a:ext>
                </a:extLst>
              </a:tr>
              <a:tr h="7675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b="1" u="none" strike="noStrike" dirty="0">
                          <a:effectLst/>
                        </a:rPr>
                        <a:t>Kinematisk Viskositet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10 574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20 771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32 108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1 076 000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565730"/>
                  </a:ext>
                </a:extLst>
              </a:tr>
              <a:tr h="7675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b="1" u="none" strike="noStrike" dirty="0">
                          <a:effectLst/>
                        </a:rPr>
                        <a:t>Mykningspunkt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>
                          <a:effectLst/>
                        </a:rPr>
                        <a:t>23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>
                          <a:effectLst/>
                        </a:rPr>
                        <a:t>30,3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>
                          <a:effectLst/>
                        </a:rPr>
                        <a:t>32,9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>
                          <a:effectLst/>
                        </a:rPr>
                        <a:t>56,8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434117"/>
                  </a:ext>
                </a:extLst>
              </a:tr>
              <a:tr h="7675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b="1" u="none" strike="noStrike" dirty="0">
                          <a:effectLst/>
                        </a:rPr>
                        <a:t>Penetrasjon 25 °C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>
                          <a:effectLst/>
                        </a:rPr>
                        <a:t>290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>
                          <a:effectLst/>
                        </a:rPr>
                        <a:t>317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28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9594308"/>
                  </a:ext>
                </a:extLst>
              </a:tr>
              <a:tr h="7675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b="1" u="none" strike="noStrike" dirty="0" err="1">
                          <a:effectLst/>
                        </a:rPr>
                        <a:t>Fraass</a:t>
                      </a:r>
                      <a:r>
                        <a:rPr lang="nb-NO" sz="2400" b="1" u="none" strike="noStrike" dirty="0">
                          <a:effectLst/>
                        </a:rPr>
                        <a:t> bruddpunkt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-14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9948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87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0C5CF22E-6B54-F93F-B5B7-B5B1BCAF9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75" y="62368"/>
            <a:ext cx="8456052" cy="586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9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4E07E-7C51-D573-7F86-3FA21083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0C12F1-13DC-A0D1-E247-43394849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3F74651-6160-8352-DA0A-60D154E2B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39090" b="39483"/>
          <a:stretch>
            <a:fillRect/>
          </a:stretch>
        </p:blipFill>
        <p:spPr>
          <a:xfrm>
            <a:off x="6105425" y="0"/>
            <a:ext cx="6082400" cy="4226548"/>
          </a:xfrm>
          <a:prstGeom prst="rect">
            <a:avLst/>
          </a:prstGeom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0DAA6806-1FD0-72FB-F1FE-B58056D4CEF3}"/>
              </a:ext>
            </a:extLst>
          </p:cNvPr>
          <p:cNvGrpSpPr/>
          <p:nvPr/>
        </p:nvGrpSpPr>
        <p:grpSpPr>
          <a:xfrm>
            <a:off x="0" y="0"/>
            <a:ext cx="6086947" cy="4085774"/>
            <a:chOff x="5996503" y="40404"/>
            <a:chExt cx="6109889" cy="4112410"/>
          </a:xfrm>
        </p:grpSpPr>
        <p:pic>
          <p:nvPicPr>
            <p:cNvPr id="4" name="Plassholder for innhold 4">
              <a:extLst>
                <a:ext uri="{FF2B5EF4-FFF2-40B4-BE49-F238E27FC236}">
                  <a16:creationId xmlns:a16="http://schemas.microsoft.com/office/drawing/2014/main" id="{6211F967-2FA5-0A0F-DEAD-4DA4074BD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38000" b="38735"/>
            <a:stretch>
              <a:fillRect/>
            </a:stretch>
          </p:blipFill>
          <p:spPr>
            <a:xfrm>
              <a:off x="5996503" y="40404"/>
              <a:ext cx="6109518" cy="4112410"/>
            </a:xfrm>
            <a:prstGeom prst="rect">
              <a:avLst/>
            </a:prstGeom>
          </p:spPr>
        </p:pic>
        <p:pic>
          <p:nvPicPr>
            <p:cNvPr id="3" name="Plassholder for innhold 4">
              <a:extLst>
                <a:ext uri="{FF2B5EF4-FFF2-40B4-BE49-F238E27FC236}">
                  <a16:creationId xmlns:a16="http://schemas.microsoft.com/office/drawing/2014/main" id="{190D62CC-CB51-B2F8-AB46-DD693F5DB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3820" t="22569" b="39483"/>
            <a:stretch>
              <a:fillRect/>
            </a:stretch>
          </p:blipFill>
          <p:spPr>
            <a:xfrm>
              <a:off x="11488816" y="1496463"/>
              <a:ext cx="617576" cy="2652265"/>
            </a:xfrm>
            <a:prstGeom prst="rect">
              <a:avLst/>
            </a:prstGeom>
          </p:spPr>
        </p:pic>
      </p:grpSp>
      <p:pic>
        <p:nvPicPr>
          <p:cNvPr id="13" name="Plassholder for innhold 4">
            <a:extLst>
              <a:ext uri="{FF2B5EF4-FFF2-40B4-BE49-F238E27FC236}">
                <a16:creationId xmlns:a16="http://schemas.microsoft.com/office/drawing/2014/main" id="{5DDB05EF-6B4C-10A8-3C50-685F9DE6D0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024" t="22569" b="39483"/>
          <a:stretch>
            <a:fillRect/>
          </a:stretch>
        </p:blipFill>
        <p:spPr>
          <a:xfrm>
            <a:off x="11597851" y="1541217"/>
            <a:ext cx="601769" cy="265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4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791F76-39E0-FC54-0026-B31B3576E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65125"/>
            <a:ext cx="2827867" cy="4206875"/>
          </a:xfrm>
        </p:spPr>
        <p:txBody>
          <a:bodyPr/>
          <a:lstStyle/>
          <a:p>
            <a:r>
              <a:rPr lang="nb-NO" dirty="0"/>
              <a:t>FTIR av referanse, biobitumen og matolje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155E2F1-7F3E-B899-2B75-3F62B7599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68134" y="13063"/>
            <a:ext cx="8906933" cy="603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C979805-21D6-AB28-8236-DEF5C9870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Bakgrunn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F8E76AF8-A3CE-9898-1788-E6D41FF73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dirty="0"/>
              <a:t>Initiert av at Shell sentralt </a:t>
            </a:r>
            <a:r>
              <a:rPr lang="nb-NO" dirty="0"/>
              <a:t>vurderte ulike kilder til fornybare og klimanøytrale bindemidler</a:t>
            </a:r>
          </a:p>
          <a:p>
            <a:r>
              <a:rPr lang="nb-NO" dirty="0"/>
              <a:t>Mange av alternativene var vegetabilske oljer med relativt lav viskositet som eventuelt kunne benyttes som </a:t>
            </a:r>
            <a:r>
              <a:rPr lang="nb-NO" dirty="0" err="1"/>
              <a:t>myknere</a:t>
            </a:r>
            <a:endParaRPr lang="nb-NO" dirty="0"/>
          </a:p>
          <a:p>
            <a:r>
              <a:rPr lang="nb-NO" dirty="0"/>
              <a:t>Gunstig å teste ut på nordiske dekkeløsninger med myke bindemidler som behøver høyere andeler med fluks.</a:t>
            </a:r>
          </a:p>
          <a:p>
            <a:r>
              <a:rPr lang="nn-NO" dirty="0"/>
              <a:t>Eivind Olav Andersen i Shell Norge realiserte et prosjekt med uttesting av et av </a:t>
            </a:r>
            <a:r>
              <a:rPr lang="nn-NO" dirty="0" err="1"/>
              <a:t>alternativene</a:t>
            </a:r>
            <a:r>
              <a:rPr lang="nn-NO" dirty="0"/>
              <a:t> her.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1408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CC1D63-C584-7A14-062F-9B643FF5F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Feltforsøk 2006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D8E0CD89-B092-94D2-8586-B0DE14308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35150"/>
            <a:ext cx="5108575" cy="2244481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Buskerud: Ma11 på FV82, nå FV2762. ÅDT </a:t>
            </a:r>
            <a:r>
              <a:rPr lang="nb-NO" dirty="0" err="1"/>
              <a:t>ca</a:t>
            </a:r>
            <a:r>
              <a:rPr lang="nb-NO" dirty="0"/>
              <a:t> 250</a:t>
            </a:r>
          </a:p>
          <a:p>
            <a:r>
              <a:rPr lang="nb-NO" dirty="0"/>
              <a:t>884 m med Shell V10 000 </a:t>
            </a:r>
            <a:r>
              <a:rPr lang="nb-NO" dirty="0" err="1"/>
              <a:t>Bioflux</a:t>
            </a:r>
            <a:endParaRPr lang="nb-NO" dirty="0"/>
          </a:p>
          <a:p>
            <a:r>
              <a:rPr lang="nb-NO" dirty="0"/>
              <a:t>799 m med Shell V10 000 vanlig fluks</a:t>
            </a:r>
          </a:p>
          <a:p>
            <a:endParaRPr lang="nb-NO" dirty="0"/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64AD5936-4145-0A5D-8774-D398A61B4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338" y="1825625"/>
            <a:ext cx="5097462" cy="2086952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Østfold: </a:t>
            </a:r>
            <a:r>
              <a:rPr lang="nb-NO" dirty="0" err="1"/>
              <a:t>Eo</a:t>
            </a:r>
            <a:r>
              <a:rPr lang="nb-NO" dirty="0"/>
              <a:t> 8 på FV64, nå FV1212. ÅDT </a:t>
            </a:r>
            <a:r>
              <a:rPr lang="nb-NO" dirty="0" err="1"/>
              <a:t>ca</a:t>
            </a:r>
            <a:r>
              <a:rPr lang="nb-NO" dirty="0"/>
              <a:t> 200</a:t>
            </a:r>
          </a:p>
          <a:p>
            <a:r>
              <a:rPr lang="nb-NO" dirty="0"/>
              <a:t>1740 m med BL9000 med </a:t>
            </a:r>
            <a:r>
              <a:rPr lang="nb-NO" dirty="0" err="1"/>
              <a:t>Bioflux</a:t>
            </a:r>
            <a:endParaRPr lang="nb-NO" dirty="0"/>
          </a:p>
          <a:p>
            <a:r>
              <a:rPr lang="nb-NO" dirty="0"/>
              <a:t>1605 m med BL9000 med vanlig fluks (V1500)</a:t>
            </a:r>
          </a:p>
          <a:p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4DE6B2E-40EF-D936-90EA-885A4445DF5A}"/>
              </a:ext>
            </a:extLst>
          </p:cNvPr>
          <p:cNvSpPr txBox="1"/>
          <p:nvPr/>
        </p:nvSpPr>
        <p:spPr>
          <a:xfrm>
            <a:off x="764931" y="4950069"/>
            <a:ext cx="10955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Forsøksstrekningene ble realisert som en del av ordinære dekkekontrakter. Mesta var utførende entreprenør og foretok en omfattende dokumentasjon av jobben. Sintef stod for utvidet bindemiddeltesting.</a:t>
            </a:r>
          </a:p>
        </p:txBody>
      </p:sp>
    </p:spTree>
    <p:extLst>
      <p:ext uri="{BB962C8B-B14F-4D97-AF65-F5344CB8AC3E}">
        <p14:creationId xmlns:p14="http://schemas.microsoft.com/office/powerpoint/2010/main" val="296897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61C78E3D-D528-E036-6885-9136FB90C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3600" b="1" dirty="0"/>
              <a:t>Blandetabeller for V10 000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331E43D-E909-2966-DD18-9F997C576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5534" y="2245259"/>
            <a:ext cx="3138989" cy="449938"/>
          </a:xfrm>
        </p:spPr>
        <p:txBody>
          <a:bodyPr/>
          <a:lstStyle/>
          <a:p>
            <a:r>
              <a:rPr lang="nb-NO" dirty="0"/>
              <a:t>Med vegetabilsk olje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88A441C1-F10F-CCB5-2FA9-9C3F2A6F0A4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33425307"/>
              </p:ext>
            </p:extLst>
          </p:nvPr>
        </p:nvGraphicFramePr>
        <p:xfrm>
          <a:off x="6355534" y="2695197"/>
          <a:ext cx="5450703" cy="21939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3119">
                  <a:extLst>
                    <a:ext uri="{9D8B030D-6E8A-4147-A177-3AD203B41FA5}">
                      <a16:colId xmlns:a16="http://schemas.microsoft.com/office/drawing/2014/main" val="1853376609"/>
                    </a:ext>
                  </a:extLst>
                </a:gridCol>
                <a:gridCol w="1837854">
                  <a:extLst>
                    <a:ext uri="{9D8B030D-6E8A-4147-A177-3AD203B41FA5}">
                      <a16:colId xmlns:a16="http://schemas.microsoft.com/office/drawing/2014/main" val="1915960996"/>
                    </a:ext>
                  </a:extLst>
                </a:gridCol>
                <a:gridCol w="1729730">
                  <a:extLst>
                    <a:ext uri="{9D8B030D-6E8A-4147-A177-3AD203B41FA5}">
                      <a16:colId xmlns:a16="http://schemas.microsoft.com/office/drawing/2014/main" val="2247782751"/>
                    </a:ext>
                  </a:extLst>
                </a:gridCol>
              </a:tblGrid>
              <a:tr h="12583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Basisbitumen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Andel basisbitumen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Andel vegetabilsk olje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1870676"/>
                  </a:ext>
                </a:extLst>
              </a:tr>
              <a:tr h="4677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>
                          <a:effectLst/>
                        </a:rPr>
                        <a:t>70/100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73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27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67695833"/>
                  </a:ext>
                </a:extLst>
              </a:tr>
              <a:tr h="4677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>
                          <a:effectLst/>
                        </a:rPr>
                        <a:t>160/220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81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19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0190325"/>
                  </a:ext>
                </a:extLst>
              </a:tr>
            </a:tbl>
          </a:graphicData>
        </a:graphic>
      </p:graphicFrame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41E3BD9-04A8-5F8A-BE16-3DB053F337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5763" y="2317686"/>
            <a:ext cx="2471203" cy="377511"/>
          </a:xfrm>
        </p:spPr>
        <p:txBody>
          <a:bodyPr/>
          <a:lstStyle/>
          <a:p>
            <a:r>
              <a:rPr lang="nb-NO" dirty="0"/>
              <a:t>Med V1500</a:t>
            </a:r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4B58F1B3-4420-2AEF-DC99-46D9B1F655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308529"/>
              </p:ext>
            </p:extLst>
          </p:nvPr>
        </p:nvGraphicFramePr>
        <p:xfrm>
          <a:off x="385763" y="2695197"/>
          <a:ext cx="5545137" cy="21939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6438">
                  <a:extLst>
                    <a:ext uri="{9D8B030D-6E8A-4147-A177-3AD203B41FA5}">
                      <a16:colId xmlns:a16="http://schemas.microsoft.com/office/drawing/2014/main" val="781642628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3636373093"/>
                    </a:ext>
                  </a:extLst>
                </a:gridCol>
                <a:gridCol w="1638299">
                  <a:extLst>
                    <a:ext uri="{9D8B030D-6E8A-4147-A177-3AD203B41FA5}">
                      <a16:colId xmlns:a16="http://schemas.microsoft.com/office/drawing/2014/main" val="3029618834"/>
                    </a:ext>
                  </a:extLst>
                </a:gridCol>
              </a:tblGrid>
              <a:tr h="12583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u="none" strike="noStrike">
                          <a:effectLst/>
                        </a:rPr>
                        <a:t>Basisbitumen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Andel basisbitumen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Andel V1500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3895962"/>
                  </a:ext>
                </a:extLst>
              </a:tr>
              <a:tr h="4677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70/100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45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>
                          <a:effectLst/>
                        </a:rPr>
                        <a:t>55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5348375"/>
                  </a:ext>
                </a:extLst>
              </a:tr>
              <a:tr h="4677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>
                          <a:effectLst/>
                        </a:rPr>
                        <a:t>160/220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>
                          <a:effectLst/>
                        </a:rPr>
                        <a:t>56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b-NO" sz="2400" u="none" strike="noStrike" dirty="0">
                          <a:effectLst/>
                        </a:rPr>
                        <a:t>44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5448516"/>
                  </a:ext>
                </a:extLst>
              </a:tr>
            </a:tbl>
          </a:graphicData>
        </a:graphic>
      </p:graphicFrame>
      <p:sp>
        <p:nvSpPr>
          <p:cNvPr id="2" name="TekstSylinder 1">
            <a:extLst>
              <a:ext uri="{FF2B5EF4-FFF2-40B4-BE49-F238E27FC236}">
                <a16:creationId xmlns:a16="http://schemas.microsoft.com/office/drawing/2014/main" id="{C48A75EE-FFA7-18C8-A110-163F935710FC}"/>
              </a:ext>
            </a:extLst>
          </p:cNvPr>
          <p:cNvSpPr txBox="1"/>
          <p:nvPr/>
        </p:nvSpPr>
        <p:spPr>
          <a:xfrm>
            <a:off x="465992" y="5161085"/>
            <a:ext cx="11340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Blandetabellene er ikke de som ble brukt, men antyder størrelsesorden på blandingsforhold med en standard V1500 og en vegetabilsk olje med viskositet </a:t>
            </a:r>
            <a:r>
              <a:rPr lang="nb-NO" dirty="0" err="1"/>
              <a:t>ca</a:t>
            </a:r>
            <a:r>
              <a:rPr lang="nb-NO" dirty="0"/>
              <a:t> 20 mm</a:t>
            </a:r>
            <a:r>
              <a:rPr lang="nb-NO" baseline="30000" dirty="0"/>
              <a:t>2</a:t>
            </a:r>
            <a:r>
              <a:rPr lang="nb-NO" dirty="0"/>
              <a:t>/s ved 60 °C</a:t>
            </a:r>
          </a:p>
        </p:txBody>
      </p:sp>
    </p:spTree>
    <p:extLst>
      <p:ext uri="{BB962C8B-B14F-4D97-AF65-F5344CB8AC3E}">
        <p14:creationId xmlns:p14="http://schemas.microsoft.com/office/powerpoint/2010/main" val="236109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DE455EB0-4AC6-4738-7A06-6F499D13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b="1" dirty="0"/>
              <a:t>Befaring etter et år</a:t>
            </a:r>
          </a:p>
        </p:txBody>
      </p:sp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DB3F2B11-642E-B7DA-84D8-3230856E4C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16775" y="1277533"/>
            <a:ext cx="5077575" cy="4038600"/>
          </a:xfrm>
          <a:prstGeom prst="rect">
            <a:avLst/>
          </a:prstGeom>
        </p:spPr>
      </p:pic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A61155D7-A76F-E1B8-E6DE-5F52DEE581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799462" y="1462453"/>
            <a:ext cx="5875763" cy="385368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D8CD3892-3649-B687-2301-A5F6002F61E1}"/>
              </a:ext>
            </a:extLst>
          </p:cNvPr>
          <p:cNvSpPr txBox="1"/>
          <p:nvPr/>
        </p:nvSpPr>
        <p:spPr>
          <a:xfrm>
            <a:off x="516775" y="5435426"/>
            <a:ext cx="11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Ma</a:t>
            </a:r>
            <a:r>
              <a:rPr lang="nb-NO" dirty="0"/>
              <a:t> 11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DEE9E36-A4B3-C478-C2C3-4FEEBA73021C}"/>
              </a:ext>
            </a:extLst>
          </p:cNvPr>
          <p:cNvSpPr txBox="1"/>
          <p:nvPr/>
        </p:nvSpPr>
        <p:spPr>
          <a:xfrm>
            <a:off x="5799462" y="5435426"/>
            <a:ext cx="4824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Eo</a:t>
            </a:r>
            <a:r>
              <a:rPr lang="nb-NO" dirty="0"/>
              <a:t> 8</a:t>
            </a:r>
          </a:p>
          <a:p>
            <a:r>
              <a:rPr lang="nb-NO" dirty="0"/>
              <a:t>Skille mellom dekke med og uten </a:t>
            </a:r>
            <a:r>
              <a:rPr lang="nb-NO" dirty="0" err="1"/>
              <a:t>bioflux</a:t>
            </a:r>
            <a:r>
              <a:rPr lang="nb-NO" dirty="0"/>
              <a:t>. </a:t>
            </a:r>
            <a:r>
              <a:rPr lang="nb-NO" dirty="0" err="1"/>
              <a:t>Bioflux</a:t>
            </a:r>
            <a:r>
              <a:rPr lang="nb-NO" dirty="0"/>
              <a:t> nærmest</a:t>
            </a:r>
          </a:p>
        </p:txBody>
      </p:sp>
    </p:spTree>
    <p:extLst>
      <p:ext uri="{BB962C8B-B14F-4D97-AF65-F5344CB8AC3E}">
        <p14:creationId xmlns:p14="http://schemas.microsoft.com/office/powerpoint/2010/main" val="148212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94325E6B-95A3-DA27-5EC0-281C9E9F1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690581"/>
              </p:ext>
            </p:extLst>
          </p:nvPr>
        </p:nvGraphicFramePr>
        <p:xfrm>
          <a:off x="1485900" y="520700"/>
          <a:ext cx="9131301" cy="5791201"/>
        </p:xfrm>
        <a:graphic>
          <a:graphicData uri="http://schemas.openxmlformats.org/drawingml/2006/table">
            <a:tbl>
              <a:tblPr/>
              <a:tblGrid>
                <a:gridCol w="3116501">
                  <a:extLst>
                    <a:ext uri="{9D8B030D-6E8A-4147-A177-3AD203B41FA5}">
                      <a16:colId xmlns:a16="http://schemas.microsoft.com/office/drawing/2014/main" val="1882027347"/>
                    </a:ext>
                  </a:extLst>
                </a:gridCol>
                <a:gridCol w="1003140">
                  <a:extLst>
                    <a:ext uri="{9D8B030D-6E8A-4147-A177-3AD203B41FA5}">
                      <a16:colId xmlns:a16="http://schemas.microsoft.com/office/drawing/2014/main" val="3070310603"/>
                    </a:ext>
                  </a:extLst>
                </a:gridCol>
                <a:gridCol w="1003140">
                  <a:extLst>
                    <a:ext uri="{9D8B030D-6E8A-4147-A177-3AD203B41FA5}">
                      <a16:colId xmlns:a16="http://schemas.microsoft.com/office/drawing/2014/main" val="3049579384"/>
                    </a:ext>
                  </a:extLst>
                </a:gridCol>
                <a:gridCol w="1002130">
                  <a:extLst>
                    <a:ext uri="{9D8B030D-6E8A-4147-A177-3AD203B41FA5}">
                      <a16:colId xmlns:a16="http://schemas.microsoft.com/office/drawing/2014/main" val="3871913174"/>
                    </a:ext>
                  </a:extLst>
                </a:gridCol>
                <a:gridCol w="1002130">
                  <a:extLst>
                    <a:ext uri="{9D8B030D-6E8A-4147-A177-3AD203B41FA5}">
                      <a16:colId xmlns:a16="http://schemas.microsoft.com/office/drawing/2014/main" val="461101222"/>
                    </a:ext>
                  </a:extLst>
                </a:gridCol>
                <a:gridCol w="1002130">
                  <a:extLst>
                    <a:ext uri="{9D8B030D-6E8A-4147-A177-3AD203B41FA5}">
                      <a16:colId xmlns:a16="http://schemas.microsoft.com/office/drawing/2014/main" val="2096372428"/>
                    </a:ext>
                  </a:extLst>
                </a:gridCol>
                <a:gridCol w="1002130">
                  <a:extLst>
                    <a:ext uri="{9D8B030D-6E8A-4147-A177-3AD203B41FA5}">
                      <a16:colId xmlns:a16="http://schemas.microsoft.com/office/drawing/2014/main" val="1966415331"/>
                    </a:ext>
                  </a:extLst>
                </a:gridCol>
              </a:tblGrid>
              <a:tr h="813858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Egenskap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Originalt bindemiddel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Gjenvunnet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bindemiddel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ved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legging</a:t>
                      </a:r>
                      <a:endParaRPr lang="nb-N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b-NO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Gjenvunnet bindemiddel etter et år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519378"/>
                  </a:ext>
                </a:extLst>
              </a:tr>
              <a:tr h="584018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V10.000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V10.000 Bioflux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V10.000 </a:t>
                      </a:r>
                      <a:endParaRPr lang="nb-N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V10.000 Bioflux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V10.000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V10.000 Bioflux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396580"/>
                  </a:ext>
                </a:extLst>
              </a:tr>
              <a:tr h="55764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Kinematisk viskositet, 60 ºC (mm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/s)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10557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10574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16181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20771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20127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32108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9449963"/>
                  </a:ext>
                </a:extLst>
              </a:tr>
              <a:tr h="2976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Flammepunkt (ºC)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270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290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364310"/>
                  </a:ext>
                </a:extLst>
              </a:tr>
              <a:tr h="2976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Mykningspunkt (ºC)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27,9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23,0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30,3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30,3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31,8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32,9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6785987"/>
                  </a:ext>
                </a:extLst>
              </a:tr>
              <a:tr h="2976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Løselighet (%)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99,98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99,99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507275"/>
                  </a:ext>
                </a:extLst>
              </a:tr>
              <a:tr h="2976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Penetrasjon, 5 ºC (1/10 mm)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54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82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32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2478957"/>
                  </a:ext>
                </a:extLst>
              </a:tr>
              <a:tr h="2976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Penetrasjon, 15 ºC (1/10 mm)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128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129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113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103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337748"/>
                  </a:ext>
                </a:extLst>
              </a:tr>
              <a:tr h="2976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Penetrasjon, 25 ºC (1/10 mm)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248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290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346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317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5706905"/>
                  </a:ext>
                </a:extLst>
              </a:tr>
              <a:tr h="2976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BBR @ -30 °C, S-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verdi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Mpa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 </a:t>
                      </a:r>
                      <a:endParaRPr lang="nb-N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185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107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197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133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199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198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087633"/>
                  </a:ext>
                </a:extLst>
              </a:tr>
              <a:tr h="2976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BBR @ -30 </a:t>
                      </a:r>
                      <a:r>
                        <a:rPr lang="nb-NO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°C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m-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verdi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nb-N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0,393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0,462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0,377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0,417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0,359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0,367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912234"/>
                  </a:ext>
                </a:extLst>
              </a:tr>
              <a:tr h="3014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Etter TFOT 120 ºC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763851"/>
                  </a:ext>
                </a:extLst>
              </a:tr>
              <a:tr h="2976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Vekttap (%)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+0,0259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+0,0237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382901"/>
                  </a:ext>
                </a:extLst>
              </a:tr>
              <a:tr h="55764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Kinematisk viskositet, 60 ºC (mm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/s)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13053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12779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885014"/>
                  </a:ext>
                </a:extLst>
              </a:tr>
              <a:tr h="2976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Viskositetsindeks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1,24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1,21 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1,53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1,96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1,91</a:t>
                      </a:r>
                      <a:endParaRPr lang="nb-N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3,04</a:t>
                      </a:r>
                      <a:endParaRPr lang="nb-N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47126"/>
                  </a:ext>
                </a:extLst>
              </a:tr>
            </a:tbl>
          </a:graphicData>
        </a:graphic>
      </p:graphicFrame>
      <p:sp>
        <p:nvSpPr>
          <p:cNvPr id="7" name="TekstSylinder 6">
            <a:extLst>
              <a:ext uri="{FF2B5EF4-FFF2-40B4-BE49-F238E27FC236}">
                <a16:creationId xmlns:a16="http://schemas.microsoft.com/office/drawing/2014/main" id="{1B42AA0A-F35D-F084-E472-541AEEA1D037}"/>
              </a:ext>
            </a:extLst>
          </p:cNvPr>
          <p:cNvSpPr txBox="1"/>
          <p:nvPr/>
        </p:nvSpPr>
        <p:spPr>
          <a:xfrm>
            <a:off x="402772" y="653142"/>
            <a:ext cx="553998" cy="528320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nb-NO" sz="2400" b="1" dirty="0"/>
              <a:t>Måleverdier V10000 fra </a:t>
            </a:r>
            <a:r>
              <a:rPr lang="nb-NO" sz="2400" b="1" dirty="0" err="1"/>
              <a:t>Ma</a:t>
            </a:r>
            <a:r>
              <a:rPr lang="nb-NO" sz="2400" b="1" dirty="0"/>
              <a:t> 11-dekke</a:t>
            </a:r>
          </a:p>
        </p:txBody>
      </p:sp>
    </p:spTree>
    <p:extLst>
      <p:ext uri="{BB962C8B-B14F-4D97-AF65-F5344CB8AC3E}">
        <p14:creationId xmlns:p14="http://schemas.microsoft.com/office/powerpoint/2010/main" val="357216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1A73487-20D6-B36C-B029-72720B707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073" y="1052181"/>
            <a:ext cx="7363853" cy="4753638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5B8A8356-D872-C7F1-EBC5-86AA6F63C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504160" cy="532342"/>
          </a:xfrm>
        </p:spPr>
        <p:txBody>
          <a:bodyPr/>
          <a:lstStyle/>
          <a:p>
            <a:r>
              <a:rPr lang="nb-NO" dirty="0"/>
              <a:t>Biofluksstrekning 18 år etter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B5A4C7B-1291-17F4-1EFC-9237A4F80BF6}"/>
              </a:ext>
            </a:extLst>
          </p:cNvPr>
          <p:cNvSpPr txBox="1"/>
          <p:nvPr/>
        </p:nvSpPr>
        <p:spPr>
          <a:xfrm>
            <a:off x="7433733" y="5960532"/>
            <a:ext cx="2462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Statens vegvesen Vegkart</a:t>
            </a:r>
          </a:p>
        </p:txBody>
      </p:sp>
    </p:spTree>
    <p:extLst>
      <p:ext uri="{BB962C8B-B14F-4D97-AF65-F5344CB8AC3E}">
        <p14:creationId xmlns:p14="http://schemas.microsoft.com/office/powerpoint/2010/main" val="61640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4751163-B584-36C9-EC78-D5BBAA41F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336" y="1033128"/>
            <a:ext cx="7535327" cy="4791744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CAA1C50B-2B98-35C9-6937-6EB9739DA536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3581400" cy="5323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Biofluksstrekning</a:t>
            </a:r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652B951-93D9-A4D5-5949-DB33DFD2C5ED}"/>
              </a:ext>
            </a:extLst>
          </p:cNvPr>
          <p:cNvSpPr txBox="1"/>
          <p:nvPr/>
        </p:nvSpPr>
        <p:spPr>
          <a:xfrm>
            <a:off x="7569200" y="5824872"/>
            <a:ext cx="2462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Statens vegvesen Vegkart</a:t>
            </a:r>
          </a:p>
        </p:txBody>
      </p:sp>
    </p:spTree>
    <p:extLst>
      <p:ext uri="{BB962C8B-B14F-4D97-AF65-F5344CB8AC3E}">
        <p14:creationId xmlns:p14="http://schemas.microsoft.com/office/powerpoint/2010/main" val="66235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25DE3B9-7665-1DCA-C4D1-B03A821C8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442" y="1309391"/>
            <a:ext cx="7459116" cy="4239217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43532C64-BF18-39E7-9BB7-9F07C9A88966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3581400" cy="5323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Biofluksstrekning</a:t>
            </a:r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4AE1D5F-93EE-23DE-7822-65932228B9CA}"/>
              </a:ext>
            </a:extLst>
          </p:cNvPr>
          <p:cNvSpPr txBox="1"/>
          <p:nvPr/>
        </p:nvSpPr>
        <p:spPr>
          <a:xfrm>
            <a:off x="7586134" y="5652754"/>
            <a:ext cx="2462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Statens vegvesen Vegkart</a:t>
            </a:r>
          </a:p>
        </p:txBody>
      </p:sp>
    </p:spTree>
    <p:extLst>
      <p:ext uri="{BB962C8B-B14F-4D97-AF65-F5344CB8AC3E}">
        <p14:creationId xmlns:p14="http://schemas.microsoft.com/office/powerpoint/2010/main" val="398557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TI">
  <a:themeElements>
    <a:clrScheme name="Veiteknisk 1">
      <a:dk1>
        <a:srgbClr val="000000"/>
      </a:dk1>
      <a:lt1>
        <a:srgbClr val="FFFFFF"/>
      </a:lt1>
      <a:dk2>
        <a:srgbClr val="7FAB4D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>
            <a:solidFill>
              <a:schemeClr val="accent6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sjon2" id="{436A9361-51BB-41D3-B4E4-F1B8859DC1A2}" vid="{AC250FC5-AFA1-4C2A-8A0D-6D078B9D16F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01_om veier og asfalt_Introkurs asfalt VEISKOLEN DIGITAL</Template>
  <TotalTime>1582</TotalTime>
  <Words>621</Words>
  <Application>Microsoft Office PowerPoint</Application>
  <PresentationFormat>Widescreen</PresentationFormat>
  <Paragraphs>212</Paragraphs>
  <Slides>19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5" baseType="lpstr">
      <vt:lpstr>Aptos</vt:lpstr>
      <vt:lpstr>Aptos Narrow</vt:lpstr>
      <vt:lpstr>Arial</vt:lpstr>
      <vt:lpstr>ArialMT</vt:lpstr>
      <vt:lpstr>Times New Roman</vt:lpstr>
      <vt:lpstr>VTI</vt:lpstr>
      <vt:lpstr>Feltforsøk på biobitumen fra 2006  </vt:lpstr>
      <vt:lpstr>Bakgrunn</vt:lpstr>
      <vt:lpstr>Feltforsøk 2006</vt:lpstr>
      <vt:lpstr>Blandetabeller for V10 000</vt:lpstr>
      <vt:lpstr>Befaring etter et år</vt:lpstr>
      <vt:lpstr>PowerPoint-presentasjon</vt:lpstr>
      <vt:lpstr>Biofluksstrekning 18 år etter</vt:lpstr>
      <vt:lpstr>PowerPoint-presentasjon</vt:lpstr>
      <vt:lpstr>PowerPoint-presentasjon</vt:lpstr>
      <vt:lpstr>PowerPoint-presentasjon</vt:lpstr>
      <vt:lpstr>PowerPoint-presentasjon</vt:lpstr>
      <vt:lpstr>Prøvetaking høst 2024 / Analyse 2025</vt:lpstr>
      <vt:lpstr>Lastfordelingskoeffisient som funksjon av hulrom</vt:lpstr>
      <vt:lpstr>Referansebitumen</vt:lpstr>
      <vt:lpstr>PowerPoint-presentasjon</vt:lpstr>
      <vt:lpstr>Med Bioflux</vt:lpstr>
      <vt:lpstr>PowerPoint-presentasjon</vt:lpstr>
      <vt:lpstr>PowerPoint-presentasjon</vt:lpstr>
      <vt:lpstr>FTIR av referanse, biobitumen og matolje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Ragnar Bragstad</dc:creator>
  <cp:lastModifiedBy>Ragnar Bragstad</cp:lastModifiedBy>
  <cp:revision>1</cp:revision>
  <dcterms:created xsi:type="dcterms:W3CDTF">2025-10-12T18:36:57Z</dcterms:created>
  <dcterms:modified xsi:type="dcterms:W3CDTF">2025-10-17T11:02:11Z</dcterms:modified>
</cp:coreProperties>
</file>